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7658b4fee048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26bb0f961746b4"/>
  </p:sldMasterIdLst>
  <p:sldIdLst>
    <p:sldId xmlns:r="http://schemas.openxmlformats.org/officeDocument/2006/relationships" id="256" r:id="Rfe4ee67f25304fec"/>
    <p:sldId xmlns:r="http://schemas.openxmlformats.org/officeDocument/2006/relationships" id="257" r:id="R8afb89158e9e4520"/>
    <p:sldId xmlns:r="http://schemas.openxmlformats.org/officeDocument/2006/relationships" id="258" r:id="Ra06c4a72c2a34180"/>
    <p:sldId xmlns:r="http://schemas.openxmlformats.org/officeDocument/2006/relationships" id="259" r:id="Rc92a9a816032475c"/>
    <p:sldId xmlns:r="http://schemas.openxmlformats.org/officeDocument/2006/relationships" id="260" r:id="R6acbf800a5f94d72"/>
    <p:sldId xmlns:r="http://schemas.openxmlformats.org/officeDocument/2006/relationships" id="261" r:id="Rfd4878cb033e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6bb0f961746b4" /><Relationship Type="http://schemas.openxmlformats.org/officeDocument/2006/relationships/slide" Target="/ppt/slides/slide1.xml" Id="Rfe4ee67f25304fec" /><Relationship Type="http://schemas.openxmlformats.org/officeDocument/2006/relationships/slide" Target="/ppt/slides/slide2.xml" Id="R8afb89158e9e4520" /><Relationship Type="http://schemas.openxmlformats.org/officeDocument/2006/relationships/slide" Target="/ppt/slides/slide3.xml" Id="Ra06c4a72c2a34180" /><Relationship Type="http://schemas.openxmlformats.org/officeDocument/2006/relationships/slide" Target="/ppt/slides/slide4.xml" Id="Rc92a9a816032475c" /><Relationship Type="http://schemas.openxmlformats.org/officeDocument/2006/relationships/slide" Target="/ppt/slides/slide5.xml" Id="R6acbf800a5f94d72" /><Relationship Type="http://schemas.openxmlformats.org/officeDocument/2006/relationships/slide" Target="/ppt/slides/slide6.xml" Id="Rfd4878cb033e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602411c9141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5649d07474e24" /><Relationship Type="http://schemas.openxmlformats.org/officeDocument/2006/relationships/theme" Target="/ppt/slideMasters/theme/theme1.xml" Id="R5ab15ae559f948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5649d07474e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a4facd99c45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091b4b7674c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457e8820346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20a2651f744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5b91b2aa740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0577f1bb940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