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278d5543dc45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3f935b7b674cbf"/>
  </p:sldMasterIdLst>
  <p:sldIdLst>
    <p:sldId xmlns:r="http://schemas.openxmlformats.org/officeDocument/2006/relationships" id="256" r:id="Rdddbe689e5774851"/>
    <p:sldId xmlns:r="http://schemas.openxmlformats.org/officeDocument/2006/relationships" id="257" r:id="R1e60c437207a4d66"/>
    <p:sldId xmlns:r="http://schemas.openxmlformats.org/officeDocument/2006/relationships" id="258" r:id="R856f0e3379a9436b"/>
    <p:sldId xmlns:r="http://schemas.openxmlformats.org/officeDocument/2006/relationships" id="259" r:id="R0f4a2e720bf044ec"/>
    <p:sldId xmlns:r="http://schemas.openxmlformats.org/officeDocument/2006/relationships" id="260" r:id="R4cc3edcfd81b4b47"/>
    <p:sldId xmlns:r="http://schemas.openxmlformats.org/officeDocument/2006/relationships" id="261" r:id="R76c63775e9324225"/>
    <p:sldId xmlns:r="http://schemas.openxmlformats.org/officeDocument/2006/relationships" id="262" r:id="Rd31ffb719eba46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3f935b7b674cbf" /><Relationship Type="http://schemas.openxmlformats.org/officeDocument/2006/relationships/slide" Target="/ppt/slides/slide1.xml" Id="Rdddbe689e5774851" /><Relationship Type="http://schemas.openxmlformats.org/officeDocument/2006/relationships/slide" Target="/ppt/slides/slide2.xml" Id="R1e60c437207a4d66" /><Relationship Type="http://schemas.openxmlformats.org/officeDocument/2006/relationships/slide" Target="/ppt/slides/slide3.xml" Id="R856f0e3379a9436b" /><Relationship Type="http://schemas.openxmlformats.org/officeDocument/2006/relationships/slide" Target="/ppt/slides/slide4.xml" Id="R0f4a2e720bf044ec" /><Relationship Type="http://schemas.openxmlformats.org/officeDocument/2006/relationships/slide" Target="/ppt/slides/slide5.xml" Id="R4cc3edcfd81b4b47" /><Relationship Type="http://schemas.openxmlformats.org/officeDocument/2006/relationships/slide" Target="/ppt/slides/slide6.xml" Id="R76c63775e9324225" /><Relationship Type="http://schemas.openxmlformats.org/officeDocument/2006/relationships/slide" Target="/ppt/slides/slide7.xml" Id="Rd31ffb719eba46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29d1c7adec4c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7f978090a4bb9" /><Relationship Type="http://schemas.openxmlformats.org/officeDocument/2006/relationships/theme" Target="/ppt/slideMasters/theme/theme1.xml" Id="Rffa2bf84ba104e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17f978090a4b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c3321d138847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3d17b6af145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a032d3c4144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fe95768074f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70f1c6b9d41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2b794e5f84a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ba1c9c4014f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KVALHEIM &amp; 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&amp; COM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−1 804 346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75 694 941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76 810 575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SIF B KVALHEIM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GAUTE VIGLEIK  –  36,8 %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ESPEN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HARALD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Blålidvegen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bedrift@kvalheim.com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