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09d4e8dfe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9f59bf8d34d61"/>
  </p:sldMasterIdLst>
  <p:sldIdLst>
    <p:sldId xmlns:r="http://schemas.openxmlformats.org/officeDocument/2006/relationships" id="256" r:id="Rdb16e66680164310"/>
    <p:sldId xmlns:r="http://schemas.openxmlformats.org/officeDocument/2006/relationships" id="257" r:id="R39b86844c6184ed9"/>
    <p:sldId xmlns:r="http://schemas.openxmlformats.org/officeDocument/2006/relationships" id="258" r:id="Re2cfb6f5d7dd4ed2"/>
    <p:sldId xmlns:r="http://schemas.openxmlformats.org/officeDocument/2006/relationships" id="259" r:id="Rc5de8ddbee494ef9"/>
    <p:sldId xmlns:r="http://schemas.openxmlformats.org/officeDocument/2006/relationships" id="260" r:id="Ra32b882a5fc44969"/>
    <p:sldId xmlns:r="http://schemas.openxmlformats.org/officeDocument/2006/relationships" id="261" r:id="Rb0bd4b7a7a934baf"/>
    <p:sldId xmlns:r="http://schemas.openxmlformats.org/officeDocument/2006/relationships" id="262" r:id="R4af14619c41f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9f59bf8d34d61" /><Relationship Type="http://schemas.openxmlformats.org/officeDocument/2006/relationships/slide" Target="/ppt/slides/slide1.xml" Id="Rdb16e66680164310" /><Relationship Type="http://schemas.openxmlformats.org/officeDocument/2006/relationships/slide" Target="/ppt/slides/slide2.xml" Id="R39b86844c6184ed9" /><Relationship Type="http://schemas.openxmlformats.org/officeDocument/2006/relationships/slide" Target="/ppt/slides/slide3.xml" Id="Re2cfb6f5d7dd4ed2" /><Relationship Type="http://schemas.openxmlformats.org/officeDocument/2006/relationships/slide" Target="/ppt/slides/slide4.xml" Id="Rc5de8ddbee494ef9" /><Relationship Type="http://schemas.openxmlformats.org/officeDocument/2006/relationships/slide" Target="/ppt/slides/slide5.xml" Id="Ra32b882a5fc44969" /><Relationship Type="http://schemas.openxmlformats.org/officeDocument/2006/relationships/slide" Target="/ppt/slides/slide6.xml" Id="Rb0bd4b7a7a934baf" /><Relationship Type="http://schemas.openxmlformats.org/officeDocument/2006/relationships/slide" Target="/ppt/slides/slide7.xml" Id="R4af14619c41f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0f612f7fc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66f9da8d4834" /><Relationship Type="http://schemas.openxmlformats.org/officeDocument/2006/relationships/theme" Target="/ppt/slideMasters/theme/theme1.xml" Id="R43b27dd07326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466f9da8d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4ac28277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539ed91a8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b8cf87e8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7e4bf3deb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0441a1b8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49d0172e45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d794c9cf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