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c87ea7d6a4f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10d6dabe4a409b"/>
  </p:sldMasterIdLst>
  <p:sldIdLst>
    <p:sldId xmlns:r="http://schemas.openxmlformats.org/officeDocument/2006/relationships" id="256" r:id="Rc9e53756fc4c4ad6"/>
    <p:sldId xmlns:r="http://schemas.openxmlformats.org/officeDocument/2006/relationships" id="257" r:id="R45d7610c1d44408f"/>
    <p:sldId xmlns:r="http://schemas.openxmlformats.org/officeDocument/2006/relationships" id="258" r:id="R376cefaae0d94a46"/>
    <p:sldId xmlns:r="http://schemas.openxmlformats.org/officeDocument/2006/relationships" id="259" r:id="Rb6e5fb7e84cf411e"/>
    <p:sldId xmlns:r="http://schemas.openxmlformats.org/officeDocument/2006/relationships" id="260" r:id="R05464bedb4964bbf"/>
    <p:sldId xmlns:r="http://schemas.openxmlformats.org/officeDocument/2006/relationships" id="261" r:id="R300cabf83f3c48d2"/>
    <p:sldId xmlns:r="http://schemas.openxmlformats.org/officeDocument/2006/relationships" id="262" r:id="R70c1dad87f7e46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0d6dabe4a409b" /><Relationship Type="http://schemas.openxmlformats.org/officeDocument/2006/relationships/slide" Target="/ppt/slides/slide1.xml" Id="Rc9e53756fc4c4ad6" /><Relationship Type="http://schemas.openxmlformats.org/officeDocument/2006/relationships/slide" Target="/ppt/slides/slide2.xml" Id="R45d7610c1d44408f" /><Relationship Type="http://schemas.openxmlformats.org/officeDocument/2006/relationships/slide" Target="/ppt/slides/slide3.xml" Id="R376cefaae0d94a46" /><Relationship Type="http://schemas.openxmlformats.org/officeDocument/2006/relationships/slide" Target="/ppt/slides/slide4.xml" Id="Rb6e5fb7e84cf411e" /><Relationship Type="http://schemas.openxmlformats.org/officeDocument/2006/relationships/slide" Target="/ppt/slides/slide5.xml" Id="R05464bedb4964bbf" /><Relationship Type="http://schemas.openxmlformats.org/officeDocument/2006/relationships/slide" Target="/ppt/slides/slide6.xml" Id="R300cabf83f3c48d2" /><Relationship Type="http://schemas.openxmlformats.org/officeDocument/2006/relationships/slide" Target="/ppt/slides/slide7.xml" Id="R70c1dad87f7e46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c1b8ff3ec41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972e1d82f4e8f" /><Relationship Type="http://schemas.openxmlformats.org/officeDocument/2006/relationships/theme" Target="/ppt/slideMasters/theme/theme1.xml" Id="Rdde9c7ec1b584b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e972e1d82f4e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b1462dea043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2187743704d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989b1ab5f4f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1e13b9be54f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eb687b6b64f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d5b894ec6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5949d780d46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 ARCTIC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ARCTIC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ARCTIC INVEST AS ble etablert [år] og holder til i Mehamn.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ARCTIC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ARCTIC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ARCTIC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3 990 153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4 794 768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ARCTIC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STEEL DUNCAN ATHOL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STEEL ADRIAN ERLING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STEEL AURORA ELISE JANE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STEEL JULIAN MILES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STEEL WILLIAM ATHOL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ARCTIC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Værveien 135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9770 Mehamn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981 154 983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ARCTIC INVEST AS</a:t>
            </a:r>
          </a:p>
        </p:txBody>
      </p:sp>
    </p:spTree>
  </p:cSld>
  <p:clrMapOvr>
    <a:masterClrMapping xmlns:a="http://schemas.openxmlformats.org/drawingml/2006/main"/>
  </p:clrMapOvr>
</p:sld>
</file>