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5570e540e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08c2b15234384"/>
  </p:sldMasterIdLst>
  <p:sldIdLst>
    <p:sldId xmlns:r="http://schemas.openxmlformats.org/officeDocument/2006/relationships" id="256" r:id="R63c1cb0c249e4c24"/>
    <p:sldId xmlns:r="http://schemas.openxmlformats.org/officeDocument/2006/relationships" id="257" r:id="R5948c84cf26f4d29"/>
    <p:sldId xmlns:r="http://schemas.openxmlformats.org/officeDocument/2006/relationships" id="258" r:id="R8b072f7340a9436d"/>
    <p:sldId xmlns:r="http://schemas.openxmlformats.org/officeDocument/2006/relationships" id="259" r:id="Rdc39339cd43a40ef"/>
    <p:sldId xmlns:r="http://schemas.openxmlformats.org/officeDocument/2006/relationships" id="260" r:id="R38251895b64a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08c2b15234384" /><Relationship Type="http://schemas.openxmlformats.org/officeDocument/2006/relationships/slide" Target="/ppt/slides/slide1.xml" Id="R63c1cb0c249e4c24" /><Relationship Type="http://schemas.openxmlformats.org/officeDocument/2006/relationships/slide" Target="/ppt/slides/slide2.xml" Id="R5948c84cf26f4d29" /><Relationship Type="http://schemas.openxmlformats.org/officeDocument/2006/relationships/slide" Target="/ppt/slides/slide3.xml" Id="R8b072f7340a9436d" /><Relationship Type="http://schemas.openxmlformats.org/officeDocument/2006/relationships/slide" Target="/ppt/slides/slide4.xml" Id="Rdc39339cd43a40ef" /><Relationship Type="http://schemas.openxmlformats.org/officeDocument/2006/relationships/slide" Target="/ppt/slides/slide5.xml" Id="R38251895b64a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9f202a83b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c7153e17f41c3" /><Relationship Type="http://schemas.openxmlformats.org/officeDocument/2006/relationships/theme" Target="/ppt/slideMasters/theme/theme1.xml" Id="Rf7782b9e22ec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c7153e17f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9f2bb4f1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e6828d1e8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568aa03bf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86adc46ff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b59dfcfd844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OTTARASTEN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OTTARASTEN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981 120 450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