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91860a234548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91b48421004ca6"/>
  </p:sldMasterIdLst>
  <p:sldIdLst>
    <p:sldId xmlns:r="http://schemas.openxmlformats.org/officeDocument/2006/relationships" id="256" r:id="Rf1f673b7d3cb4d73"/>
    <p:sldId xmlns:r="http://schemas.openxmlformats.org/officeDocument/2006/relationships" id="257" r:id="Red48ae95fb7547c6"/>
    <p:sldId xmlns:r="http://schemas.openxmlformats.org/officeDocument/2006/relationships" id="258" r:id="R3f4a59b384eb4f60"/>
    <p:sldId xmlns:r="http://schemas.openxmlformats.org/officeDocument/2006/relationships" id="259" r:id="R1c2bbcb849074dac"/>
    <p:sldId xmlns:r="http://schemas.openxmlformats.org/officeDocument/2006/relationships" id="260" r:id="R5dd6a8b4a22745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1b48421004ca6" /><Relationship Type="http://schemas.openxmlformats.org/officeDocument/2006/relationships/slide" Target="/ppt/slides/slide1.xml" Id="Rf1f673b7d3cb4d73" /><Relationship Type="http://schemas.openxmlformats.org/officeDocument/2006/relationships/slide" Target="/ppt/slides/slide2.xml" Id="Red48ae95fb7547c6" /><Relationship Type="http://schemas.openxmlformats.org/officeDocument/2006/relationships/slide" Target="/ppt/slides/slide3.xml" Id="R3f4a59b384eb4f60" /><Relationship Type="http://schemas.openxmlformats.org/officeDocument/2006/relationships/slide" Target="/ppt/slides/slide4.xml" Id="R1c2bbcb849074dac" /><Relationship Type="http://schemas.openxmlformats.org/officeDocument/2006/relationships/slide" Target="/ppt/slides/slide5.xml" Id="R5dd6a8b4a22745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9ebff5e6d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5ae6d4ea0425d" /><Relationship Type="http://schemas.openxmlformats.org/officeDocument/2006/relationships/theme" Target="/ppt/slideMasters/theme/theme1.xml" Id="Rd41af6e391cb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65ae6d4ea0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1206c5cc045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f8e685d19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633ea2331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a5ec22a43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31ae963be4f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WING &amp; RIFLE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 &amp; RIFLE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