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3d90bf7f6c46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85194beb1243d9"/>
  </p:sldMasterIdLst>
  <p:sldIdLst>
    <p:sldId xmlns:r="http://schemas.openxmlformats.org/officeDocument/2006/relationships" id="256" r:id="Rc6339f98fed84dc3"/>
    <p:sldId xmlns:r="http://schemas.openxmlformats.org/officeDocument/2006/relationships" id="257" r:id="Rb17ae8b0bda24c9a"/>
    <p:sldId xmlns:r="http://schemas.openxmlformats.org/officeDocument/2006/relationships" id="258" r:id="Rab8ef3740ee54193"/>
    <p:sldId xmlns:r="http://schemas.openxmlformats.org/officeDocument/2006/relationships" id="259" r:id="Rdae6b299553b4955"/>
    <p:sldId xmlns:r="http://schemas.openxmlformats.org/officeDocument/2006/relationships" id="260" r:id="Raa91ffe5f8014138"/>
    <p:sldId xmlns:r="http://schemas.openxmlformats.org/officeDocument/2006/relationships" id="261" r:id="R565ef6858bf14c71"/>
    <p:sldId xmlns:r="http://schemas.openxmlformats.org/officeDocument/2006/relationships" id="262" r:id="R8965f326ecdf4a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5194beb1243d9" /><Relationship Type="http://schemas.openxmlformats.org/officeDocument/2006/relationships/slide" Target="/ppt/slides/slide1.xml" Id="Rc6339f98fed84dc3" /><Relationship Type="http://schemas.openxmlformats.org/officeDocument/2006/relationships/slide" Target="/ppt/slides/slide2.xml" Id="Rb17ae8b0bda24c9a" /><Relationship Type="http://schemas.openxmlformats.org/officeDocument/2006/relationships/slide" Target="/ppt/slides/slide3.xml" Id="Rab8ef3740ee54193" /><Relationship Type="http://schemas.openxmlformats.org/officeDocument/2006/relationships/slide" Target="/ppt/slides/slide4.xml" Id="Rdae6b299553b4955" /><Relationship Type="http://schemas.openxmlformats.org/officeDocument/2006/relationships/slide" Target="/ppt/slides/slide5.xml" Id="Raa91ffe5f8014138" /><Relationship Type="http://schemas.openxmlformats.org/officeDocument/2006/relationships/slide" Target="/ppt/slides/slide6.xml" Id="R565ef6858bf14c71" /><Relationship Type="http://schemas.openxmlformats.org/officeDocument/2006/relationships/slide" Target="/ppt/slides/slide7.xml" Id="R8965f326ecdf4a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82af91bb264c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cb6644c554487" /><Relationship Type="http://schemas.openxmlformats.org/officeDocument/2006/relationships/theme" Target="/ppt/slideMasters/theme/theme1.xml" Id="Re18051fbc42149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ccb6644c5544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2a3c45a0142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0f73828d04e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102d0ffdf4f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fdb7f233a49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cc62af6e447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272c9a81948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00af804bd4d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 BYGG ALVDAL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 BYGG ALVDAL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55 323 583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5 026 476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3 676 546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13 103 557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43 672 981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EGGEMOEN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75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981 099 621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