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1dcfaf30a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5af170f124219"/>
  </p:sldMasterIdLst>
  <p:sldIdLst>
    <p:sldId xmlns:r="http://schemas.openxmlformats.org/officeDocument/2006/relationships" id="256" r:id="Rcdb256ecbf3e49fb"/>
    <p:sldId xmlns:r="http://schemas.openxmlformats.org/officeDocument/2006/relationships" id="257" r:id="Rd312526eb72f4d8d"/>
    <p:sldId xmlns:r="http://schemas.openxmlformats.org/officeDocument/2006/relationships" id="258" r:id="R29399e58452140d3"/>
    <p:sldId xmlns:r="http://schemas.openxmlformats.org/officeDocument/2006/relationships" id="259" r:id="R9960d5162dc4419d"/>
    <p:sldId xmlns:r="http://schemas.openxmlformats.org/officeDocument/2006/relationships" id="260" r:id="Ra663435fced8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5af170f124219" /><Relationship Type="http://schemas.openxmlformats.org/officeDocument/2006/relationships/slide" Target="/ppt/slides/slide1.xml" Id="Rcdb256ecbf3e49fb" /><Relationship Type="http://schemas.openxmlformats.org/officeDocument/2006/relationships/slide" Target="/ppt/slides/slide2.xml" Id="Rd312526eb72f4d8d" /><Relationship Type="http://schemas.openxmlformats.org/officeDocument/2006/relationships/slide" Target="/ppt/slides/slide3.xml" Id="R29399e58452140d3" /><Relationship Type="http://schemas.openxmlformats.org/officeDocument/2006/relationships/slide" Target="/ppt/slides/slide4.xml" Id="R9960d5162dc4419d" /><Relationship Type="http://schemas.openxmlformats.org/officeDocument/2006/relationships/slide" Target="/ppt/slides/slide5.xml" Id="Ra663435fced8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6a55b91f9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66a19422b4b46" /><Relationship Type="http://schemas.openxmlformats.org/officeDocument/2006/relationships/theme" Target="/ppt/slideMasters/theme/theme1.xml" Id="R438418d82dc5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66a19422b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00fd4f85b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e0df2f2b24e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a12909fa6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7a0eaa789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4de3f1a1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SELSKAPS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SELSKAPS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981 019 822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