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4f1ca46a2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1bfe1ac154870"/>
  </p:sldMasterIdLst>
  <p:sldIdLst>
    <p:sldId xmlns:r="http://schemas.openxmlformats.org/officeDocument/2006/relationships" id="256" r:id="R4b04122942104bf1"/>
    <p:sldId xmlns:r="http://schemas.openxmlformats.org/officeDocument/2006/relationships" id="257" r:id="R98e2a2c7ccc548ce"/>
    <p:sldId xmlns:r="http://schemas.openxmlformats.org/officeDocument/2006/relationships" id="258" r:id="R15edf6d11b394a07"/>
    <p:sldId xmlns:r="http://schemas.openxmlformats.org/officeDocument/2006/relationships" id="259" r:id="R292c181a36c64b15"/>
    <p:sldId xmlns:r="http://schemas.openxmlformats.org/officeDocument/2006/relationships" id="260" r:id="Re742849a603e4a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1bfe1ac154870" /><Relationship Type="http://schemas.openxmlformats.org/officeDocument/2006/relationships/slide" Target="/ppt/slides/slide1.xml" Id="R4b04122942104bf1" /><Relationship Type="http://schemas.openxmlformats.org/officeDocument/2006/relationships/slide" Target="/ppt/slides/slide2.xml" Id="R98e2a2c7ccc548ce" /><Relationship Type="http://schemas.openxmlformats.org/officeDocument/2006/relationships/slide" Target="/ppt/slides/slide3.xml" Id="R15edf6d11b394a07" /><Relationship Type="http://schemas.openxmlformats.org/officeDocument/2006/relationships/slide" Target="/ppt/slides/slide4.xml" Id="R292c181a36c64b15" /><Relationship Type="http://schemas.openxmlformats.org/officeDocument/2006/relationships/slide" Target="/ppt/slides/slide5.xml" Id="Re742849a603e4a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fe1d5ba33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56fb76225478e" /><Relationship Type="http://schemas.openxmlformats.org/officeDocument/2006/relationships/theme" Target="/ppt/slideMasters/theme/theme1.xml" Id="R63a5aad358f7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56fb76225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2d83196e2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6212616e6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430513d5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48830f1d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24c941ea5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TANDEM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TANDEM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TANDEM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TANDEM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TANDEM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TANDEM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981 001 265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TANDEM ØKONOMI AS</a:t>
            </a:r>
          </a:p>
        </p:txBody>
      </p:sp>
    </p:spTree>
  </p:cSld>
  <p:clrMapOvr>
    <a:masterClrMapping xmlns:a="http://schemas.openxmlformats.org/drawingml/2006/main"/>
  </p:clrMapOvr>
</p:sld>
</file>