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2836eaba9140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399419525e4898"/>
  </p:sldMasterIdLst>
  <p:sldIdLst>
    <p:sldId xmlns:r="http://schemas.openxmlformats.org/officeDocument/2006/relationships" id="256" r:id="R526bf6e1e98c403b"/>
    <p:sldId xmlns:r="http://schemas.openxmlformats.org/officeDocument/2006/relationships" id="257" r:id="Reeae1b3896284570"/>
    <p:sldId xmlns:r="http://schemas.openxmlformats.org/officeDocument/2006/relationships" id="258" r:id="Raead05abcfc24c9b"/>
    <p:sldId xmlns:r="http://schemas.openxmlformats.org/officeDocument/2006/relationships" id="259" r:id="R7763f75100534233"/>
    <p:sldId xmlns:r="http://schemas.openxmlformats.org/officeDocument/2006/relationships" id="260" r:id="R31ead80da64543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399419525e4898" /><Relationship Type="http://schemas.openxmlformats.org/officeDocument/2006/relationships/slide" Target="/ppt/slides/slide1.xml" Id="R526bf6e1e98c403b" /><Relationship Type="http://schemas.openxmlformats.org/officeDocument/2006/relationships/slide" Target="/ppt/slides/slide2.xml" Id="Reeae1b3896284570" /><Relationship Type="http://schemas.openxmlformats.org/officeDocument/2006/relationships/slide" Target="/ppt/slides/slide3.xml" Id="Raead05abcfc24c9b" /><Relationship Type="http://schemas.openxmlformats.org/officeDocument/2006/relationships/slide" Target="/ppt/slides/slide4.xml" Id="R7763f75100534233" /><Relationship Type="http://schemas.openxmlformats.org/officeDocument/2006/relationships/slide" Target="/ppt/slides/slide5.xml" Id="R31ead80da64543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07a023d1e84d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77de7bb6824830" /><Relationship Type="http://schemas.openxmlformats.org/officeDocument/2006/relationships/theme" Target="/ppt/slideMasters/theme/theme1.xml" Id="R0ee206265f0342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77de7bb68248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aa840df2043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5a554f3e5545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1a199413664e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b4fa3daa5542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f6cd5c05244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LANGHUSVEIEN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LANGHUSVEIEN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LANGHUSVEIEN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LANGHUSVEIEN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LANGHUSVEIEN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LANGHUSVEIEN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980 996 476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LANGHUSVEIEN EIENDOM AS</a:t>
            </a:r>
          </a:p>
        </p:txBody>
      </p:sp>
    </p:spTree>
  </p:cSld>
  <p:clrMapOvr>
    <a:masterClrMapping xmlns:a="http://schemas.openxmlformats.org/drawingml/2006/main"/>
  </p:clrMapOvr>
</p:sld>
</file>