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351a27258f49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d1114521c74f36"/>
  </p:sldMasterIdLst>
  <p:sldIdLst>
    <p:sldId xmlns:r="http://schemas.openxmlformats.org/officeDocument/2006/relationships" id="256" r:id="Rf54943b486b8405c"/>
    <p:sldId xmlns:r="http://schemas.openxmlformats.org/officeDocument/2006/relationships" id="257" r:id="R6c188981107642de"/>
    <p:sldId xmlns:r="http://schemas.openxmlformats.org/officeDocument/2006/relationships" id="258" r:id="R37b82fe7fcf04f61"/>
    <p:sldId xmlns:r="http://schemas.openxmlformats.org/officeDocument/2006/relationships" id="259" r:id="R918201bac19f41a1"/>
    <p:sldId xmlns:r="http://schemas.openxmlformats.org/officeDocument/2006/relationships" id="260" r:id="R5e7a68ef96e349e5"/>
    <p:sldId xmlns:r="http://schemas.openxmlformats.org/officeDocument/2006/relationships" id="261" r:id="R18c3ae8d62844017"/>
    <p:sldId xmlns:r="http://schemas.openxmlformats.org/officeDocument/2006/relationships" id="262" r:id="Rf8f09c137b5444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1114521c74f36" /><Relationship Type="http://schemas.openxmlformats.org/officeDocument/2006/relationships/slide" Target="/ppt/slides/slide1.xml" Id="Rf54943b486b8405c" /><Relationship Type="http://schemas.openxmlformats.org/officeDocument/2006/relationships/slide" Target="/ppt/slides/slide2.xml" Id="R6c188981107642de" /><Relationship Type="http://schemas.openxmlformats.org/officeDocument/2006/relationships/slide" Target="/ppt/slides/slide3.xml" Id="R37b82fe7fcf04f61" /><Relationship Type="http://schemas.openxmlformats.org/officeDocument/2006/relationships/slide" Target="/ppt/slides/slide4.xml" Id="R918201bac19f41a1" /><Relationship Type="http://schemas.openxmlformats.org/officeDocument/2006/relationships/slide" Target="/ppt/slides/slide5.xml" Id="R5e7a68ef96e349e5" /><Relationship Type="http://schemas.openxmlformats.org/officeDocument/2006/relationships/slide" Target="/ppt/slides/slide6.xml" Id="R18c3ae8d62844017" /><Relationship Type="http://schemas.openxmlformats.org/officeDocument/2006/relationships/slide" Target="/ppt/slides/slide7.xml" Id="Rf8f09c137b5444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2c7b57d97145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a2f12b35e476c" /><Relationship Type="http://schemas.openxmlformats.org/officeDocument/2006/relationships/theme" Target="/ppt/slideMasters/theme/theme1.xml" Id="R88a02cf035b54d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ba2f12b35e47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bdcc5e45c4e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94248c00449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804781e804b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edd9eca104e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ca550bf1044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39be03eb74b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1d4ba4dc146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BDT VIKEN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BDT VIKEN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66 501 953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5 742 853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5 060 530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15 005 498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26 182 293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BDT VIKEN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Braarudgate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3181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02 06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revisjon@bdtviken.no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www.bdtviken.no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980 995 151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