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34d8e5446d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083f714a154080"/>
  </p:sldMasterIdLst>
  <p:sldIdLst>
    <p:sldId xmlns:r="http://schemas.openxmlformats.org/officeDocument/2006/relationships" id="256" r:id="Rbd0f8580661d4602"/>
    <p:sldId xmlns:r="http://schemas.openxmlformats.org/officeDocument/2006/relationships" id="257" r:id="R98fa6cfbe1e34105"/>
    <p:sldId xmlns:r="http://schemas.openxmlformats.org/officeDocument/2006/relationships" id="258" r:id="R830de4057c274307"/>
    <p:sldId xmlns:r="http://schemas.openxmlformats.org/officeDocument/2006/relationships" id="259" r:id="Rabe6832a329f4660"/>
    <p:sldId xmlns:r="http://schemas.openxmlformats.org/officeDocument/2006/relationships" id="260" r:id="Ra19ab2df3e6642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83f714a154080" /><Relationship Type="http://schemas.openxmlformats.org/officeDocument/2006/relationships/slide" Target="/ppt/slides/slide1.xml" Id="Rbd0f8580661d4602" /><Relationship Type="http://schemas.openxmlformats.org/officeDocument/2006/relationships/slide" Target="/ppt/slides/slide2.xml" Id="R98fa6cfbe1e34105" /><Relationship Type="http://schemas.openxmlformats.org/officeDocument/2006/relationships/slide" Target="/ppt/slides/slide3.xml" Id="R830de4057c274307" /><Relationship Type="http://schemas.openxmlformats.org/officeDocument/2006/relationships/slide" Target="/ppt/slides/slide4.xml" Id="Rabe6832a329f4660" /><Relationship Type="http://schemas.openxmlformats.org/officeDocument/2006/relationships/slide" Target="/ppt/slides/slide5.xml" Id="Ra19ab2df3e6642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0cbac66d44c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8ffcd2b7949cc" /><Relationship Type="http://schemas.openxmlformats.org/officeDocument/2006/relationships/theme" Target="/ppt/slideMasters/theme/theme1.xml" Id="Rbd0e7d6481ea4e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8ffcd2b79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1081fd98647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5ce31c9c1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1801beb73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ea9bc053445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bb5cd243a46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PICCARD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PICCARD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980 983 293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