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502142d62943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613d026fc94c13"/>
  </p:sldMasterIdLst>
  <p:sldIdLst>
    <p:sldId xmlns:r="http://schemas.openxmlformats.org/officeDocument/2006/relationships" id="256" r:id="Rbd4007a8948a451f"/>
    <p:sldId xmlns:r="http://schemas.openxmlformats.org/officeDocument/2006/relationships" id="257" r:id="Rf7572601490147a9"/>
    <p:sldId xmlns:r="http://schemas.openxmlformats.org/officeDocument/2006/relationships" id="258" r:id="Rd2f13c5b0c5f498f"/>
    <p:sldId xmlns:r="http://schemas.openxmlformats.org/officeDocument/2006/relationships" id="259" r:id="R91d77a129ac14337"/>
    <p:sldId xmlns:r="http://schemas.openxmlformats.org/officeDocument/2006/relationships" id="260" r:id="Rb7a2bbbb47cf4341"/>
    <p:sldId xmlns:r="http://schemas.openxmlformats.org/officeDocument/2006/relationships" id="261" r:id="R0733eea2ad4046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613d026fc94c13" /><Relationship Type="http://schemas.openxmlformats.org/officeDocument/2006/relationships/slide" Target="/ppt/slides/slide1.xml" Id="Rbd4007a8948a451f" /><Relationship Type="http://schemas.openxmlformats.org/officeDocument/2006/relationships/slide" Target="/ppt/slides/slide2.xml" Id="Rf7572601490147a9" /><Relationship Type="http://schemas.openxmlformats.org/officeDocument/2006/relationships/slide" Target="/ppt/slides/slide3.xml" Id="Rd2f13c5b0c5f498f" /><Relationship Type="http://schemas.openxmlformats.org/officeDocument/2006/relationships/slide" Target="/ppt/slides/slide4.xml" Id="R91d77a129ac14337" /><Relationship Type="http://schemas.openxmlformats.org/officeDocument/2006/relationships/slide" Target="/ppt/slides/slide5.xml" Id="Rb7a2bbbb47cf4341" /><Relationship Type="http://schemas.openxmlformats.org/officeDocument/2006/relationships/slide" Target="/ppt/slides/slide6.xml" Id="R0733eea2ad4046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56d8abcf2a44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fa40ae30b4fc9" /><Relationship Type="http://schemas.openxmlformats.org/officeDocument/2006/relationships/theme" Target="/ppt/slideMasters/theme/theme1.xml" Id="R413a8e73d1284c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8fa40ae30b4f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a3645e0e964d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8f14caba244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8618656904d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395c507674a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ca5c050ed42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de784c8d948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SKOGLI HELSE OG REHABILITERINGSSENTER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SKOGLI HELSE OG REHABILITERINGSSENTER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97 848 020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5 370 173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9 084 206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93 875 178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124 391 890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Frederik Colletts veg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2614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24 91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skogli@skogli.no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www.skogli.no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980 973 549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SKOGLI HELSE OG REHABILITERINGSSENTER AS</a:t>
            </a:r>
          </a:p>
        </p:txBody>
      </p:sp>
    </p:spTree>
  </p:cSld>
  <p:clrMapOvr>
    <a:masterClrMapping xmlns:a="http://schemas.openxmlformats.org/drawingml/2006/main"/>
  </p:clrMapOvr>
</p:sld>
</file>