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4b1acf854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5a7d8c72c84199"/>
  </p:sldMasterIdLst>
  <p:sldIdLst>
    <p:sldId xmlns:r="http://schemas.openxmlformats.org/officeDocument/2006/relationships" id="256" r:id="R202600f6e6d44a7c"/>
    <p:sldId xmlns:r="http://schemas.openxmlformats.org/officeDocument/2006/relationships" id="257" r:id="R051cff105f1c42bf"/>
    <p:sldId xmlns:r="http://schemas.openxmlformats.org/officeDocument/2006/relationships" id="258" r:id="R68fba2e2c122417c"/>
    <p:sldId xmlns:r="http://schemas.openxmlformats.org/officeDocument/2006/relationships" id="259" r:id="R571c905e0be6485e"/>
    <p:sldId xmlns:r="http://schemas.openxmlformats.org/officeDocument/2006/relationships" id="260" r:id="Rb3fe9f32f34c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a7d8c72c84199" /><Relationship Type="http://schemas.openxmlformats.org/officeDocument/2006/relationships/slide" Target="/ppt/slides/slide1.xml" Id="R202600f6e6d44a7c" /><Relationship Type="http://schemas.openxmlformats.org/officeDocument/2006/relationships/slide" Target="/ppt/slides/slide2.xml" Id="R051cff105f1c42bf" /><Relationship Type="http://schemas.openxmlformats.org/officeDocument/2006/relationships/slide" Target="/ppt/slides/slide3.xml" Id="R68fba2e2c122417c" /><Relationship Type="http://schemas.openxmlformats.org/officeDocument/2006/relationships/slide" Target="/ppt/slides/slide4.xml" Id="R571c905e0be6485e" /><Relationship Type="http://schemas.openxmlformats.org/officeDocument/2006/relationships/slide" Target="/ppt/slides/slide5.xml" Id="Rb3fe9f32f34c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62af3d72a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1e5187724bbd" /><Relationship Type="http://schemas.openxmlformats.org/officeDocument/2006/relationships/theme" Target="/ppt/slideMasters/theme/theme1.xml" Id="R69dab0e4fa32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f1e518772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0221322f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886a6b23b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fa6ae48d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b49b0ef0e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4bf7ded54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 LARSEN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LARSEN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 LARSEN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LARSEN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LARSEN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LARSEN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980 958 604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LARSEN ENGINEERING AS</a:t>
            </a:r>
          </a:p>
        </p:txBody>
      </p:sp>
    </p:spTree>
  </p:cSld>
  <p:clrMapOvr>
    <a:masterClrMapping xmlns:a="http://schemas.openxmlformats.org/drawingml/2006/main"/>
  </p:clrMapOvr>
</p:sld>
</file>