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ef06b8f9b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54db572e684c20"/>
  </p:sldMasterIdLst>
  <p:sldIdLst>
    <p:sldId xmlns:r="http://schemas.openxmlformats.org/officeDocument/2006/relationships" id="256" r:id="R855c63767dc94eba"/>
    <p:sldId xmlns:r="http://schemas.openxmlformats.org/officeDocument/2006/relationships" id="257" r:id="Ra3a1a3f6a11a42ef"/>
    <p:sldId xmlns:r="http://schemas.openxmlformats.org/officeDocument/2006/relationships" id="258" r:id="Ra3840bcbe4ef4188"/>
    <p:sldId xmlns:r="http://schemas.openxmlformats.org/officeDocument/2006/relationships" id="259" r:id="Re55b2ccd8ccb4129"/>
    <p:sldId xmlns:r="http://schemas.openxmlformats.org/officeDocument/2006/relationships" id="260" r:id="R3276420306944213"/>
    <p:sldId xmlns:r="http://schemas.openxmlformats.org/officeDocument/2006/relationships" id="261" r:id="Rb7202144201f41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4db572e684c20" /><Relationship Type="http://schemas.openxmlformats.org/officeDocument/2006/relationships/slide" Target="/ppt/slides/slide1.xml" Id="R855c63767dc94eba" /><Relationship Type="http://schemas.openxmlformats.org/officeDocument/2006/relationships/slide" Target="/ppt/slides/slide2.xml" Id="Ra3a1a3f6a11a42ef" /><Relationship Type="http://schemas.openxmlformats.org/officeDocument/2006/relationships/slide" Target="/ppt/slides/slide3.xml" Id="Ra3840bcbe4ef4188" /><Relationship Type="http://schemas.openxmlformats.org/officeDocument/2006/relationships/slide" Target="/ppt/slides/slide4.xml" Id="Re55b2ccd8ccb4129" /><Relationship Type="http://schemas.openxmlformats.org/officeDocument/2006/relationships/slide" Target="/ppt/slides/slide5.xml" Id="R3276420306944213" /><Relationship Type="http://schemas.openxmlformats.org/officeDocument/2006/relationships/slide" Target="/ppt/slides/slide6.xml" Id="Rb7202144201f41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8975beb31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0bd3043a94788" /><Relationship Type="http://schemas.openxmlformats.org/officeDocument/2006/relationships/theme" Target="/ppt/slideMasters/theme/theme1.xml" Id="Rd7b9dac1cd5c4f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0bd3043a9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29fe814554d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3f568e1c94c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af76c42e7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1fa6c818b44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a72aff0d344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758e9408644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THORSVIKA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−182 212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−31 791 926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2 609 151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980 915 913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THORSVIKA AS</a:t>
            </a:r>
          </a:p>
        </p:txBody>
      </p:sp>
    </p:spTree>
  </p:cSld>
  <p:clrMapOvr>
    <a:masterClrMapping xmlns:a="http://schemas.openxmlformats.org/drawingml/2006/main"/>
  </p:clrMapOvr>
</p:sld>
</file>