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3d67d2066940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277e252cf646ce"/>
  </p:sldMasterIdLst>
  <p:sldIdLst>
    <p:sldId xmlns:r="http://schemas.openxmlformats.org/officeDocument/2006/relationships" id="256" r:id="R6e4326b9359d4807"/>
    <p:sldId xmlns:r="http://schemas.openxmlformats.org/officeDocument/2006/relationships" id="257" r:id="R950d9be2ea294814"/>
    <p:sldId xmlns:r="http://schemas.openxmlformats.org/officeDocument/2006/relationships" id="258" r:id="R6c98d80f95cd4638"/>
    <p:sldId xmlns:r="http://schemas.openxmlformats.org/officeDocument/2006/relationships" id="259" r:id="Ra9a89499899b4225"/>
    <p:sldId xmlns:r="http://schemas.openxmlformats.org/officeDocument/2006/relationships" id="260" r:id="R2e4c6eb2b3b447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77e252cf646ce" /><Relationship Type="http://schemas.openxmlformats.org/officeDocument/2006/relationships/slide" Target="/ppt/slides/slide1.xml" Id="R6e4326b9359d4807" /><Relationship Type="http://schemas.openxmlformats.org/officeDocument/2006/relationships/slide" Target="/ppt/slides/slide2.xml" Id="R950d9be2ea294814" /><Relationship Type="http://schemas.openxmlformats.org/officeDocument/2006/relationships/slide" Target="/ppt/slides/slide3.xml" Id="R6c98d80f95cd4638" /><Relationship Type="http://schemas.openxmlformats.org/officeDocument/2006/relationships/slide" Target="/ppt/slides/slide4.xml" Id="Ra9a89499899b4225" /><Relationship Type="http://schemas.openxmlformats.org/officeDocument/2006/relationships/slide" Target="/ppt/slides/slide5.xml" Id="R2e4c6eb2b3b447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8c91b8fa9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814589efb4dd7" /><Relationship Type="http://schemas.openxmlformats.org/officeDocument/2006/relationships/theme" Target="/ppt/slideMasters/theme/theme1.xml" Id="R374ba6a97efd42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d814589efb4d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a4edb955042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e575115cd4f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b5f95a06344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791c75afd48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92febaf3c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HAPPY SHOP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HAPPY SHOP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980 915 905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SHOP AS</a:t>
            </a:r>
          </a:p>
        </p:txBody>
      </p:sp>
    </p:spTree>
  </p:cSld>
  <p:clrMapOvr>
    <a:masterClrMapping xmlns:a="http://schemas.openxmlformats.org/drawingml/2006/main"/>
  </p:clrMapOvr>
</p:sld>
</file>