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d4424c1c6a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1b2e046efe4f4e"/>
  </p:sldMasterIdLst>
  <p:sldIdLst>
    <p:sldId xmlns:r="http://schemas.openxmlformats.org/officeDocument/2006/relationships" id="256" r:id="R299ef866926e4925"/>
    <p:sldId xmlns:r="http://schemas.openxmlformats.org/officeDocument/2006/relationships" id="257" r:id="R0f56fc9c837e445b"/>
    <p:sldId xmlns:r="http://schemas.openxmlformats.org/officeDocument/2006/relationships" id="258" r:id="Rabf826e3ce2d4b24"/>
    <p:sldId xmlns:r="http://schemas.openxmlformats.org/officeDocument/2006/relationships" id="259" r:id="Rf2f47c19ccbf47cf"/>
    <p:sldId xmlns:r="http://schemas.openxmlformats.org/officeDocument/2006/relationships" id="260" r:id="R6c702562392f4e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b2e046efe4f4e" /><Relationship Type="http://schemas.openxmlformats.org/officeDocument/2006/relationships/slide" Target="/ppt/slides/slide1.xml" Id="R299ef866926e4925" /><Relationship Type="http://schemas.openxmlformats.org/officeDocument/2006/relationships/slide" Target="/ppt/slides/slide2.xml" Id="R0f56fc9c837e445b" /><Relationship Type="http://schemas.openxmlformats.org/officeDocument/2006/relationships/slide" Target="/ppt/slides/slide3.xml" Id="Rabf826e3ce2d4b24" /><Relationship Type="http://schemas.openxmlformats.org/officeDocument/2006/relationships/slide" Target="/ppt/slides/slide4.xml" Id="Rf2f47c19ccbf47cf" /><Relationship Type="http://schemas.openxmlformats.org/officeDocument/2006/relationships/slide" Target="/ppt/slides/slide5.xml" Id="R6c702562392f4e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3b3f2e58541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18502d24429a" /><Relationship Type="http://schemas.openxmlformats.org/officeDocument/2006/relationships/theme" Target="/ppt/slideMasters/theme/theme1.xml" Id="R80e3673abced46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e718502d2442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6e4e3d4ca4e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2321bf85042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fab9aff25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e109eccaa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9205c9473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DITT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DITT 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980 906 213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 HUS AS</a:t>
            </a:r>
          </a:p>
        </p:txBody>
      </p:sp>
    </p:spTree>
  </p:cSld>
  <p:clrMapOvr>
    <a:masterClrMapping xmlns:a="http://schemas.openxmlformats.org/drawingml/2006/main"/>
  </p:clrMapOvr>
</p:sld>
</file>