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6efa211f5042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ad20705da43df"/>
  </p:sldMasterIdLst>
  <p:sldIdLst>
    <p:sldId xmlns:r="http://schemas.openxmlformats.org/officeDocument/2006/relationships" id="256" r:id="R3227340e3e394ade"/>
    <p:sldId xmlns:r="http://schemas.openxmlformats.org/officeDocument/2006/relationships" id="257" r:id="R1060c4d5497c42e5"/>
    <p:sldId xmlns:r="http://schemas.openxmlformats.org/officeDocument/2006/relationships" id="258" r:id="R5bf29a76da214690"/>
    <p:sldId xmlns:r="http://schemas.openxmlformats.org/officeDocument/2006/relationships" id="259" r:id="R8b177b6a55dd4342"/>
    <p:sldId xmlns:r="http://schemas.openxmlformats.org/officeDocument/2006/relationships" id="260" r:id="R7aa4140e9c39471d"/>
    <p:sldId xmlns:r="http://schemas.openxmlformats.org/officeDocument/2006/relationships" id="261" r:id="Ra96a4f30e6e04dd7"/>
    <p:sldId xmlns:r="http://schemas.openxmlformats.org/officeDocument/2006/relationships" id="262" r:id="R6c6b775491204e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ad20705da43df" /><Relationship Type="http://schemas.openxmlformats.org/officeDocument/2006/relationships/slide" Target="/ppt/slides/slide1.xml" Id="R3227340e3e394ade" /><Relationship Type="http://schemas.openxmlformats.org/officeDocument/2006/relationships/slide" Target="/ppt/slides/slide2.xml" Id="R1060c4d5497c42e5" /><Relationship Type="http://schemas.openxmlformats.org/officeDocument/2006/relationships/slide" Target="/ppt/slides/slide3.xml" Id="R5bf29a76da214690" /><Relationship Type="http://schemas.openxmlformats.org/officeDocument/2006/relationships/slide" Target="/ppt/slides/slide4.xml" Id="R8b177b6a55dd4342" /><Relationship Type="http://schemas.openxmlformats.org/officeDocument/2006/relationships/slide" Target="/ppt/slides/slide5.xml" Id="R7aa4140e9c39471d" /><Relationship Type="http://schemas.openxmlformats.org/officeDocument/2006/relationships/slide" Target="/ppt/slides/slide6.xml" Id="Ra96a4f30e6e04dd7" /><Relationship Type="http://schemas.openxmlformats.org/officeDocument/2006/relationships/slide" Target="/ppt/slides/slide7.xml" Id="R6c6b775491204e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391ebb728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dde2c6bb84847" /><Relationship Type="http://schemas.openxmlformats.org/officeDocument/2006/relationships/theme" Target="/ppt/slideMasters/theme/theme1.xml" Id="R09219312bdb3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cdde2c6bb848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9e697ba1348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dd76e5bf047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14428b0ff42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afdf4d2e149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1a284aa734e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d958c5df448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268199ea742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