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717cf22e8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44a9d47704f75"/>
  </p:sldMasterIdLst>
  <p:sldIdLst>
    <p:sldId xmlns:r="http://schemas.openxmlformats.org/officeDocument/2006/relationships" id="256" r:id="Ra6f3440b16b24906"/>
    <p:sldId xmlns:r="http://schemas.openxmlformats.org/officeDocument/2006/relationships" id="257" r:id="R56fb4df651eb4253"/>
    <p:sldId xmlns:r="http://schemas.openxmlformats.org/officeDocument/2006/relationships" id="258" r:id="Rf2aea01cca9541d2"/>
    <p:sldId xmlns:r="http://schemas.openxmlformats.org/officeDocument/2006/relationships" id="259" r:id="Re03cc4c9999a47f5"/>
    <p:sldId xmlns:r="http://schemas.openxmlformats.org/officeDocument/2006/relationships" id="260" r:id="Re43c2cc6cded405f"/>
    <p:sldId xmlns:r="http://schemas.openxmlformats.org/officeDocument/2006/relationships" id="261" r:id="R9254940433a74232"/>
    <p:sldId xmlns:r="http://schemas.openxmlformats.org/officeDocument/2006/relationships" id="262" r:id="Rc9d18318539f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44a9d47704f75" /><Relationship Type="http://schemas.openxmlformats.org/officeDocument/2006/relationships/slide" Target="/ppt/slides/slide1.xml" Id="Ra6f3440b16b24906" /><Relationship Type="http://schemas.openxmlformats.org/officeDocument/2006/relationships/slide" Target="/ppt/slides/slide2.xml" Id="R56fb4df651eb4253" /><Relationship Type="http://schemas.openxmlformats.org/officeDocument/2006/relationships/slide" Target="/ppt/slides/slide3.xml" Id="Rf2aea01cca9541d2" /><Relationship Type="http://schemas.openxmlformats.org/officeDocument/2006/relationships/slide" Target="/ppt/slides/slide4.xml" Id="Re03cc4c9999a47f5" /><Relationship Type="http://schemas.openxmlformats.org/officeDocument/2006/relationships/slide" Target="/ppt/slides/slide5.xml" Id="Re43c2cc6cded405f" /><Relationship Type="http://schemas.openxmlformats.org/officeDocument/2006/relationships/slide" Target="/ppt/slides/slide6.xml" Id="R9254940433a74232" /><Relationship Type="http://schemas.openxmlformats.org/officeDocument/2006/relationships/slide" Target="/ppt/slides/slide7.xml" Id="Rc9d18318539f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bba8833f3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eb77aca464d2e" /><Relationship Type="http://schemas.openxmlformats.org/officeDocument/2006/relationships/theme" Target="/ppt/slideMasters/theme/theme1.xml" Id="Rc7452ce421c0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eb77aca46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29df69c2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ae3b7c1c49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ce15975a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68aa80bc2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caa054be5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d7e8140b0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80f2bab12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5 168 347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309 842 127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513 632 278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CALINKA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LEOPARD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MAGENTA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17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980 864 413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MACAMA AS</a:t>
            </a:r>
          </a:p>
        </p:txBody>
      </p:sp>
    </p:spTree>
  </p:cSld>
  <p:clrMapOvr>
    <a:masterClrMapping xmlns:a="http://schemas.openxmlformats.org/drawingml/2006/main"/>
  </p:clrMapOvr>
</p:sld>
</file>