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2c4b73c914e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699ad0ba445c9"/>
  </p:sldMasterIdLst>
  <p:sldIdLst>
    <p:sldId xmlns:r="http://schemas.openxmlformats.org/officeDocument/2006/relationships" id="256" r:id="R8237921ef8c14756"/>
    <p:sldId xmlns:r="http://schemas.openxmlformats.org/officeDocument/2006/relationships" id="257" r:id="Rfca450bae0ac4633"/>
    <p:sldId xmlns:r="http://schemas.openxmlformats.org/officeDocument/2006/relationships" id="258" r:id="R11357e62695a4381"/>
    <p:sldId xmlns:r="http://schemas.openxmlformats.org/officeDocument/2006/relationships" id="259" r:id="R5c4dd4b03b8e4faa"/>
    <p:sldId xmlns:r="http://schemas.openxmlformats.org/officeDocument/2006/relationships" id="260" r:id="R36a3f52b75af44cf"/>
    <p:sldId xmlns:r="http://schemas.openxmlformats.org/officeDocument/2006/relationships" id="261" r:id="Rdf40c050e860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699ad0ba445c9" /><Relationship Type="http://schemas.openxmlformats.org/officeDocument/2006/relationships/slide" Target="/ppt/slides/slide1.xml" Id="R8237921ef8c14756" /><Relationship Type="http://schemas.openxmlformats.org/officeDocument/2006/relationships/slide" Target="/ppt/slides/slide2.xml" Id="Rfca450bae0ac4633" /><Relationship Type="http://schemas.openxmlformats.org/officeDocument/2006/relationships/slide" Target="/ppt/slides/slide3.xml" Id="R11357e62695a4381" /><Relationship Type="http://schemas.openxmlformats.org/officeDocument/2006/relationships/slide" Target="/ppt/slides/slide4.xml" Id="R5c4dd4b03b8e4faa" /><Relationship Type="http://schemas.openxmlformats.org/officeDocument/2006/relationships/slide" Target="/ppt/slides/slide5.xml" Id="R36a3f52b75af44cf" /><Relationship Type="http://schemas.openxmlformats.org/officeDocument/2006/relationships/slide" Target="/ppt/slides/slide6.xml" Id="Rdf40c050e860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f3091e7a4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b958df1d7481b" /><Relationship Type="http://schemas.openxmlformats.org/officeDocument/2006/relationships/theme" Target="/ppt/slideMasters/theme/theme1.xml" Id="R2d5c2184fc6c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b958df1d7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d99d66661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97acd7d6c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1a4b157fd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b94d8a745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548d2d67e45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2f55eebc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LOGISTIC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LOGISTIC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124 884 000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−35 235 000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980 814 734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