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6b17880d2640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4f1d8e19ba40e6"/>
  </p:sldMasterIdLst>
  <p:sldIdLst>
    <p:sldId xmlns:r="http://schemas.openxmlformats.org/officeDocument/2006/relationships" id="256" r:id="R87c2cafc500f4c5f"/>
    <p:sldId xmlns:r="http://schemas.openxmlformats.org/officeDocument/2006/relationships" id="257" r:id="Rc595d523417448f9"/>
    <p:sldId xmlns:r="http://schemas.openxmlformats.org/officeDocument/2006/relationships" id="258" r:id="Ree29314672964ea7"/>
    <p:sldId xmlns:r="http://schemas.openxmlformats.org/officeDocument/2006/relationships" id="259" r:id="R5015de1ef09143ed"/>
    <p:sldId xmlns:r="http://schemas.openxmlformats.org/officeDocument/2006/relationships" id="260" r:id="Rd8f9489d970b42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4f1d8e19ba40e6" /><Relationship Type="http://schemas.openxmlformats.org/officeDocument/2006/relationships/slide" Target="/ppt/slides/slide1.xml" Id="R87c2cafc500f4c5f" /><Relationship Type="http://schemas.openxmlformats.org/officeDocument/2006/relationships/slide" Target="/ppt/slides/slide2.xml" Id="Rc595d523417448f9" /><Relationship Type="http://schemas.openxmlformats.org/officeDocument/2006/relationships/slide" Target="/ppt/slides/slide3.xml" Id="Ree29314672964ea7" /><Relationship Type="http://schemas.openxmlformats.org/officeDocument/2006/relationships/slide" Target="/ppt/slides/slide4.xml" Id="R5015de1ef09143ed" /><Relationship Type="http://schemas.openxmlformats.org/officeDocument/2006/relationships/slide" Target="/ppt/slides/slide5.xml" Id="Rd8f9489d970b42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a874597ea643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06c53d8e3b4416" /><Relationship Type="http://schemas.openxmlformats.org/officeDocument/2006/relationships/theme" Target="/ppt/slideMasters/theme/theme1.xml" Id="R2d9a0ed5a6fd4e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06c53d8e3b44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f78e01157149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f7ffd2cf6644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a1ec30f4e648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ffdbc1feba4a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5b5d3726744e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FINSTAD &amp; TEIG ANS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FINSTAD &amp; TEIG ANS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FINSTAD &amp; TEIG ANS ble etablert [år] og holder til i Askim.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FINSTAD &amp; TEIG ANS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FINSTAD &amp; TEIG ANS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FINSTAD &amp; TEIG ANS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Moenshagen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1813 Askim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980 809 331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FINSTAD &amp; TEIG ANS</a:t>
            </a:r>
          </a:p>
        </p:txBody>
      </p:sp>
    </p:spTree>
  </p:cSld>
  <p:clrMapOvr>
    <a:masterClrMapping xmlns:a="http://schemas.openxmlformats.org/drawingml/2006/main"/>
  </p:clrMapOvr>
</p:sld>
</file>