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a33e3b9bb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426063ad941e4"/>
  </p:sldMasterIdLst>
  <p:sldIdLst>
    <p:sldId xmlns:r="http://schemas.openxmlformats.org/officeDocument/2006/relationships" id="256" r:id="Rcc4eba9ade2e401f"/>
    <p:sldId xmlns:r="http://schemas.openxmlformats.org/officeDocument/2006/relationships" id="257" r:id="Ra4bd1a7a495b4581"/>
    <p:sldId xmlns:r="http://schemas.openxmlformats.org/officeDocument/2006/relationships" id="258" r:id="R920221848c0545bd"/>
    <p:sldId xmlns:r="http://schemas.openxmlformats.org/officeDocument/2006/relationships" id="259" r:id="Rac41c938b4f648ef"/>
    <p:sldId xmlns:r="http://schemas.openxmlformats.org/officeDocument/2006/relationships" id="260" r:id="Re256c7be7940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426063ad941e4" /><Relationship Type="http://schemas.openxmlformats.org/officeDocument/2006/relationships/slide" Target="/ppt/slides/slide1.xml" Id="Rcc4eba9ade2e401f" /><Relationship Type="http://schemas.openxmlformats.org/officeDocument/2006/relationships/slide" Target="/ppt/slides/slide2.xml" Id="Ra4bd1a7a495b4581" /><Relationship Type="http://schemas.openxmlformats.org/officeDocument/2006/relationships/slide" Target="/ppt/slides/slide3.xml" Id="R920221848c0545bd" /><Relationship Type="http://schemas.openxmlformats.org/officeDocument/2006/relationships/slide" Target="/ppt/slides/slide4.xml" Id="Rac41c938b4f648ef" /><Relationship Type="http://schemas.openxmlformats.org/officeDocument/2006/relationships/slide" Target="/ppt/slides/slide5.xml" Id="Re256c7be7940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1f27d2bf7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0c19ce0d463f" /><Relationship Type="http://schemas.openxmlformats.org/officeDocument/2006/relationships/theme" Target="/ppt/slideMasters/theme/theme1.xml" Id="R731537e1ea31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c0c19ce0d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49b74d72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7c3a4c1ff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9967573b8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bfcb32089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40a45b8a0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NORMECA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NORMECA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NORMECA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NORMECA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NORMECA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NORMECA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980 758 745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NORMECA EIENDOM AS</a:t>
            </a:r>
          </a:p>
        </p:txBody>
      </p:sp>
    </p:spTree>
  </p:cSld>
  <p:clrMapOvr>
    <a:masterClrMapping xmlns:a="http://schemas.openxmlformats.org/drawingml/2006/main"/>
  </p:clrMapOvr>
</p:sld>
</file>