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1c18a0a47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4155213a6455f"/>
  </p:sldMasterIdLst>
  <p:sldIdLst>
    <p:sldId xmlns:r="http://schemas.openxmlformats.org/officeDocument/2006/relationships" id="256" r:id="R59517c9457ea4693"/>
    <p:sldId xmlns:r="http://schemas.openxmlformats.org/officeDocument/2006/relationships" id="257" r:id="Rdf934fac72ce4dd5"/>
    <p:sldId xmlns:r="http://schemas.openxmlformats.org/officeDocument/2006/relationships" id="258" r:id="R05f575b155924d6f"/>
    <p:sldId xmlns:r="http://schemas.openxmlformats.org/officeDocument/2006/relationships" id="259" r:id="R773570cbf9614bb9"/>
    <p:sldId xmlns:r="http://schemas.openxmlformats.org/officeDocument/2006/relationships" id="260" r:id="Rb9913665986b4a58"/>
    <p:sldId xmlns:r="http://schemas.openxmlformats.org/officeDocument/2006/relationships" id="261" r:id="Rb6bd270d7ba84160"/>
    <p:sldId xmlns:r="http://schemas.openxmlformats.org/officeDocument/2006/relationships" id="262" r:id="R1b4e2276edcb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4155213a6455f" /><Relationship Type="http://schemas.openxmlformats.org/officeDocument/2006/relationships/slide" Target="/ppt/slides/slide1.xml" Id="R59517c9457ea4693" /><Relationship Type="http://schemas.openxmlformats.org/officeDocument/2006/relationships/slide" Target="/ppt/slides/slide2.xml" Id="Rdf934fac72ce4dd5" /><Relationship Type="http://schemas.openxmlformats.org/officeDocument/2006/relationships/slide" Target="/ppt/slides/slide3.xml" Id="R05f575b155924d6f" /><Relationship Type="http://schemas.openxmlformats.org/officeDocument/2006/relationships/slide" Target="/ppt/slides/slide4.xml" Id="R773570cbf9614bb9" /><Relationship Type="http://schemas.openxmlformats.org/officeDocument/2006/relationships/slide" Target="/ppt/slides/slide5.xml" Id="Rb9913665986b4a58" /><Relationship Type="http://schemas.openxmlformats.org/officeDocument/2006/relationships/slide" Target="/ppt/slides/slide6.xml" Id="Rb6bd270d7ba84160" /><Relationship Type="http://schemas.openxmlformats.org/officeDocument/2006/relationships/slide" Target="/ppt/slides/slide7.xml" Id="R1b4e2276edcb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5b965301f45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c4b1d06644445" /><Relationship Type="http://schemas.openxmlformats.org/officeDocument/2006/relationships/theme" Target="/ppt/slideMasters/theme/theme1.xml" Id="R69f1347fa28d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c4b1d0664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f26f442c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aee0bf50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b95d6fcbe4c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5f0e9dc6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e4ba20c644c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d52634199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e67438361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