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a02b084d34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b67ea7b67416b"/>
  </p:sldMasterIdLst>
  <p:sldIdLst>
    <p:sldId xmlns:r="http://schemas.openxmlformats.org/officeDocument/2006/relationships" id="256" r:id="Rbd71bd4ae4e74dd7"/>
    <p:sldId xmlns:r="http://schemas.openxmlformats.org/officeDocument/2006/relationships" id="257" r:id="Rd7f412ff3edc4662"/>
    <p:sldId xmlns:r="http://schemas.openxmlformats.org/officeDocument/2006/relationships" id="258" r:id="R557be1a631b04d4c"/>
    <p:sldId xmlns:r="http://schemas.openxmlformats.org/officeDocument/2006/relationships" id="259" r:id="R390e11b7876e448a"/>
    <p:sldId xmlns:r="http://schemas.openxmlformats.org/officeDocument/2006/relationships" id="260" r:id="Raf4ba74cc4834371"/>
    <p:sldId xmlns:r="http://schemas.openxmlformats.org/officeDocument/2006/relationships" id="261" r:id="R5546822091c2408b"/>
    <p:sldId xmlns:r="http://schemas.openxmlformats.org/officeDocument/2006/relationships" id="262" r:id="Rf7db80b4d164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b67ea7b67416b" /><Relationship Type="http://schemas.openxmlformats.org/officeDocument/2006/relationships/slide" Target="/ppt/slides/slide1.xml" Id="Rbd71bd4ae4e74dd7" /><Relationship Type="http://schemas.openxmlformats.org/officeDocument/2006/relationships/slide" Target="/ppt/slides/slide2.xml" Id="Rd7f412ff3edc4662" /><Relationship Type="http://schemas.openxmlformats.org/officeDocument/2006/relationships/slide" Target="/ppt/slides/slide3.xml" Id="R557be1a631b04d4c" /><Relationship Type="http://schemas.openxmlformats.org/officeDocument/2006/relationships/slide" Target="/ppt/slides/slide4.xml" Id="R390e11b7876e448a" /><Relationship Type="http://schemas.openxmlformats.org/officeDocument/2006/relationships/slide" Target="/ppt/slides/slide5.xml" Id="Raf4ba74cc4834371" /><Relationship Type="http://schemas.openxmlformats.org/officeDocument/2006/relationships/slide" Target="/ppt/slides/slide6.xml" Id="R5546822091c2408b" /><Relationship Type="http://schemas.openxmlformats.org/officeDocument/2006/relationships/slide" Target="/ppt/slides/slide7.xml" Id="Rf7db80b4d164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57de944e7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46d5f29d5460c" /><Relationship Type="http://schemas.openxmlformats.org/officeDocument/2006/relationships/theme" Target="/ppt/slideMasters/theme/theme1.xml" Id="R5a16ab2520ff46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46d5f29d5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08a66a3c40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e2e8026d040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2e43fe24a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984cddc66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2d109cc1747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1d34a0b3945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9023ff0c24a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JOGRØNT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JOGRØNT ENGROS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−692 275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10 059 355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THEMA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PHONG HONG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Tomterveien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980 514 404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JOGRØNT ENGROS AS</a:t>
            </a:r>
          </a:p>
        </p:txBody>
      </p:sp>
    </p:spTree>
  </p:cSld>
  <p:clrMapOvr>
    <a:masterClrMapping xmlns:a="http://schemas.openxmlformats.org/drawingml/2006/main"/>
  </p:clrMapOvr>
</p:sld>
</file>