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535d774bd1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d0aca29454ef7"/>
  </p:sldMasterIdLst>
  <p:sldIdLst>
    <p:sldId xmlns:r="http://schemas.openxmlformats.org/officeDocument/2006/relationships" id="256" r:id="R30399e1999b54974"/>
    <p:sldId xmlns:r="http://schemas.openxmlformats.org/officeDocument/2006/relationships" id="257" r:id="Rfb5c1c06f8db4d9a"/>
    <p:sldId xmlns:r="http://schemas.openxmlformats.org/officeDocument/2006/relationships" id="258" r:id="Rc3027640c2e84126"/>
    <p:sldId xmlns:r="http://schemas.openxmlformats.org/officeDocument/2006/relationships" id="259" r:id="Re167ecd749454635"/>
    <p:sldId xmlns:r="http://schemas.openxmlformats.org/officeDocument/2006/relationships" id="260" r:id="Rb58b42b2ea5a4d20"/>
    <p:sldId xmlns:r="http://schemas.openxmlformats.org/officeDocument/2006/relationships" id="261" r:id="Rbc5739eac325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d0aca29454ef7" /><Relationship Type="http://schemas.openxmlformats.org/officeDocument/2006/relationships/slide" Target="/ppt/slides/slide1.xml" Id="R30399e1999b54974" /><Relationship Type="http://schemas.openxmlformats.org/officeDocument/2006/relationships/slide" Target="/ppt/slides/slide2.xml" Id="Rfb5c1c06f8db4d9a" /><Relationship Type="http://schemas.openxmlformats.org/officeDocument/2006/relationships/slide" Target="/ppt/slides/slide3.xml" Id="Rc3027640c2e84126" /><Relationship Type="http://schemas.openxmlformats.org/officeDocument/2006/relationships/slide" Target="/ppt/slides/slide4.xml" Id="Re167ecd749454635" /><Relationship Type="http://schemas.openxmlformats.org/officeDocument/2006/relationships/slide" Target="/ppt/slides/slide5.xml" Id="Rb58b42b2ea5a4d20" /><Relationship Type="http://schemas.openxmlformats.org/officeDocument/2006/relationships/slide" Target="/ppt/slides/slide6.xml" Id="Rbc5739eac325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1a1635ba84a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d477581f94853" /><Relationship Type="http://schemas.openxmlformats.org/officeDocument/2006/relationships/theme" Target="/ppt/slideMasters/theme/theme1.xml" Id="Rc7f7f285c2ac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d477581f9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95036def4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e96f3f28e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321736950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3bcc72e5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b146e4a5f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fdce7223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HOLAR OLA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64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firmapost@olaroald.as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