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eabfe1b3d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6a5c06dda4098"/>
  </p:sldMasterIdLst>
  <p:sldIdLst>
    <p:sldId xmlns:r="http://schemas.openxmlformats.org/officeDocument/2006/relationships" id="256" r:id="R5b6dbdaa25e34ca0"/>
    <p:sldId xmlns:r="http://schemas.openxmlformats.org/officeDocument/2006/relationships" id="257" r:id="Rf7280cf298924e79"/>
    <p:sldId xmlns:r="http://schemas.openxmlformats.org/officeDocument/2006/relationships" id="258" r:id="R5539da9cd6fe4c70"/>
    <p:sldId xmlns:r="http://schemas.openxmlformats.org/officeDocument/2006/relationships" id="259" r:id="Reb86eaa4e42a4ffb"/>
    <p:sldId xmlns:r="http://schemas.openxmlformats.org/officeDocument/2006/relationships" id="260" r:id="R1e6ffa8676b0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6a5c06dda4098" /><Relationship Type="http://schemas.openxmlformats.org/officeDocument/2006/relationships/slide" Target="/ppt/slides/slide1.xml" Id="R5b6dbdaa25e34ca0" /><Relationship Type="http://schemas.openxmlformats.org/officeDocument/2006/relationships/slide" Target="/ppt/slides/slide2.xml" Id="Rf7280cf298924e79" /><Relationship Type="http://schemas.openxmlformats.org/officeDocument/2006/relationships/slide" Target="/ppt/slides/slide3.xml" Id="R5539da9cd6fe4c70" /><Relationship Type="http://schemas.openxmlformats.org/officeDocument/2006/relationships/slide" Target="/ppt/slides/slide4.xml" Id="Reb86eaa4e42a4ffb" /><Relationship Type="http://schemas.openxmlformats.org/officeDocument/2006/relationships/slide" Target="/ppt/slides/slide5.xml" Id="R1e6ffa8676b0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e5853f0c8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4ba9f2d704179" /><Relationship Type="http://schemas.openxmlformats.org/officeDocument/2006/relationships/theme" Target="/ppt/slideMasters/theme/theme1.xml" Id="R95feeaf44ce2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c4ba9f2d70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b3e81d90d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f02010c0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dd500cb4f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301d145f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94fe4b61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+ 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+ 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980 465 837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+ H NORGE AS</a:t>
            </a:r>
          </a:p>
        </p:txBody>
      </p:sp>
    </p:spTree>
  </p:cSld>
  <p:clrMapOvr>
    <a:masterClrMapping xmlns:a="http://schemas.openxmlformats.org/drawingml/2006/main"/>
  </p:clrMapOvr>
</p:sld>
</file>