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c1b969fb7540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eb36ee31044f83"/>
  </p:sldMasterIdLst>
  <p:sldIdLst>
    <p:sldId xmlns:r="http://schemas.openxmlformats.org/officeDocument/2006/relationships" id="256" r:id="R7f1f33e7b3e54d33"/>
    <p:sldId xmlns:r="http://schemas.openxmlformats.org/officeDocument/2006/relationships" id="257" r:id="Ra8b5018d4e04449e"/>
    <p:sldId xmlns:r="http://schemas.openxmlformats.org/officeDocument/2006/relationships" id="258" r:id="Rc1aa4eb7259e4544"/>
    <p:sldId xmlns:r="http://schemas.openxmlformats.org/officeDocument/2006/relationships" id="259" r:id="R557170fd74424c53"/>
    <p:sldId xmlns:r="http://schemas.openxmlformats.org/officeDocument/2006/relationships" id="260" r:id="R596f619dbcb0480b"/>
    <p:sldId xmlns:r="http://schemas.openxmlformats.org/officeDocument/2006/relationships" id="261" r:id="Rd24668d0585241f4"/>
    <p:sldId xmlns:r="http://schemas.openxmlformats.org/officeDocument/2006/relationships" id="262" r:id="R98370a20eb3f48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eb36ee31044f83" /><Relationship Type="http://schemas.openxmlformats.org/officeDocument/2006/relationships/slide" Target="/ppt/slides/slide1.xml" Id="R7f1f33e7b3e54d33" /><Relationship Type="http://schemas.openxmlformats.org/officeDocument/2006/relationships/slide" Target="/ppt/slides/slide2.xml" Id="Ra8b5018d4e04449e" /><Relationship Type="http://schemas.openxmlformats.org/officeDocument/2006/relationships/slide" Target="/ppt/slides/slide3.xml" Id="Rc1aa4eb7259e4544" /><Relationship Type="http://schemas.openxmlformats.org/officeDocument/2006/relationships/slide" Target="/ppt/slides/slide4.xml" Id="R557170fd74424c53" /><Relationship Type="http://schemas.openxmlformats.org/officeDocument/2006/relationships/slide" Target="/ppt/slides/slide5.xml" Id="R596f619dbcb0480b" /><Relationship Type="http://schemas.openxmlformats.org/officeDocument/2006/relationships/slide" Target="/ppt/slides/slide6.xml" Id="Rd24668d0585241f4" /><Relationship Type="http://schemas.openxmlformats.org/officeDocument/2006/relationships/slide" Target="/ppt/slides/slide7.xml" Id="R98370a20eb3f48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69bccda9f843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6c38aa8004875" /><Relationship Type="http://schemas.openxmlformats.org/officeDocument/2006/relationships/theme" Target="/ppt/slideMasters/theme/theme1.xml" Id="R9c670750cdfe4b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d6c38aa80048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2284fbd754c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b6b144c5846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aa6ac64bd42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76dacbd0648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087baaf6941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3411902bb45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45186232541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AAHEIM MASKINER &amp;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AAHEIM MASKINER &amp; TRANSPORT AS ble etablert [år] og holder til i Lesjaskog.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18 922 396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412 734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6 878 245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16 066 077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ORICO HOLDING AS  –  90,2 %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AAHEIM OLA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2668 Lesjaskog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24 45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980 453 030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