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e2b1a987748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2be7f02c5a48ae"/>
  </p:sldMasterIdLst>
  <p:sldIdLst>
    <p:sldId xmlns:r="http://schemas.openxmlformats.org/officeDocument/2006/relationships" id="256" r:id="R58737bbfecc24ffd"/>
    <p:sldId xmlns:r="http://schemas.openxmlformats.org/officeDocument/2006/relationships" id="257" r:id="Rc6c7fec480384e1b"/>
    <p:sldId xmlns:r="http://schemas.openxmlformats.org/officeDocument/2006/relationships" id="258" r:id="Rc9f622faa67c4a70"/>
    <p:sldId xmlns:r="http://schemas.openxmlformats.org/officeDocument/2006/relationships" id="259" r:id="R11c914534b1345eb"/>
    <p:sldId xmlns:r="http://schemas.openxmlformats.org/officeDocument/2006/relationships" id="260" r:id="R6137a91f2aec4b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be7f02c5a48ae" /><Relationship Type="http://schemas.openxmlformats.org/officeDocument/2006/relationships/slide" Target="/ppt/slides/slide1.xml" Id="R58737bbfecc24ffd" /><Relationship Type="http://schemas.openxmlformats.org/officeDocument/2006/relationships/slide" Target="/ppt/slides/slide2.xml" Id="Rc6c7fec480384e1b" /><Relationship Type="http://schemas.openxmlformats.org/officeDocument/2006/relationships/slide" Target="/ppt/slides/slide3.xml" Id="Rc9f622faa67c4a70" /><Relationship Type="http://schemas.openxmlformats.org/officeDocument/2006/relationships/slide" Target="/ppt/slides/slide4.xml" Id="R11c914534b1345eb" /><Relationship Type="http://schemas.openxmlformats.org/officeDocument/2006/relationships/slide" Target="/ppt/slides/slide5.xml" Id="R6137a91f2aec4b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da33683de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1eb4888714e5d" /><Relationship Type="http://schemas.openxmlformats.org/officeDocument/2006/relationships/theme" Target="/ppt/slideMasters/theme/theme1.xml" Id="R118e550f51a5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1eb488871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08e3e2a744a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7ff0e3ee849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c64e2671e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6afa08f2949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5d5e6f3dd4b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LAKSEHUSET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980 451 003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LAKSEHUSET AS</a:t>
            </a:r>
          </a:p>
        </p:txBody>
      </p:sp>
    </p:spTree>
  </p:cSld>
  <p:clrMapOvr>
    <a:masterClrMapping xmlns:a="http://schemas.openxmlformats.org/drawingml/2006/main"/>
  </p:clrMapOvr>
</p:sld>
</file>