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66b738566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400f039a54f6b"/>
  </p:sldMasterIdLst>
  <p:sldIdLst>
    <p:sldId xmlns:r="http://schemas.openxmlformats.org/officeDocument/2006/relationships" id="256" r:id="Rb9265e8ffeba450f"/>
    <p:sldId xmlns:r="http://schemas.openxmlformats.org/officeDocument/2006/relationships" id="257" r:id="Rd229f168e57943ce"/>
    <p:sldId xmlns:r="http://schemas.openxmlformats.org/officeDocument/2006/relationships" id="258" r:id="R171d31ad9363482f"/>
    <p:sldId xmlns:r="http://schemas.openxmlformats.org/officeDocument/2006/relationships" id="259" r:id="Rf889a66b017945d7"/>
    <p:sldId xmlns:r="http://schemas.openxmlformats.org/officeDocument/2006/relationships" id="260" r:id="Rd7db1731ef1b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400f039a54f6b" /><Relationship Type="http://schemas.openxmlformats.org/officeDocument/2006/relationships/slide" Target="/ppt/slides/slide1.xml" Id="Rb9265e8ffeba450f" /><Relationship Type="http://schemas.openxmlformats.org/officeDocument/2006/relationships/slide" Target="/ppt/slides/slide2.xml" Id="Rd229f168e57943ce" /><Relationship Type="http://schemas.openxmlformats.org/officeDocument/2006/relationships/slide" Target="/ppt/slides/slide3.xml" Id="R171d31ad9363482f" /><Relationship Type="http://schemas.openxmlformats.org/officeDocument/2006/relationships/slide" Target="/ppt/slides/slide4.xml" Id="Rf889a66b017945d7" /><Relationship Type="http://schemas.openxmlformats.org/officeDocument/2006/relationships/slide" Target="/ppt/slides/slide5.xml" Id="Rd7db1731ef1b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3beaebb71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868ee890b4b0e" /><Relationship Type="http://schemas.openxmlformats.org/officeDocument/2006/relationships/theme" Target="/ppt/slideMasters/theme/theme1.xml" Id="R32ca4a8a73e3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868ee890b4b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3e9865413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7ca1c3a842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f83ec1754c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0cbb192d7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b44837491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FJERMEROS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FJERMEROS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980 440 168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