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8712a9fab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ff9a26d004cfe"/>
  </p:sldMasterIdLst>
  <p:sldIdLst>
    <p:sldId xmlns:r="http://schemas.openxmlformats.org/officeDocument/2006/relationships" id="256" r:id="R0546e649ea0946a0"/>
    <p:sldId xmlns:r="http://schemas.openxmlformats.org/officeDocument/2006/relationships" id="257" r:id="Redd6d39d13914f16"/>
    <p:sldId xmlns:r="http://schemas.openxmlformats.org/officeDocument/2006/relationships" id="258" r:id="R515b85997fa24915"/>
    <p:sldId xmlns:r="http://schemas.openxmlformats.org/officeDocument/2006/relationships" id="259" r:id="Rd4d5e98796b14fb5"/>
    <p:sldId xmlns:r="http://schemas.openxmlformats.org/officeDocument/2006/relationships" id="260" r:id="R9dcfaa780d5f42fd"/>
    <p:sldId xmlns:r="http://schemas.openxmlformats.org/officeDocument/2006/relationships" id="261" r:id="R693977b2a2604fa6"/>
    <p:sldId xmlns:r="http://schemas.openxmlformats.org/officeDocument/2006/relationships" id="262" r:id="R63263fa8a826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ff9a26d004cfe" /><Relationship Type="http://schemas.openxmlformats.org/officeDocument/2006/relationships/slide" Target="/ppt/slides/slide1.xml" Id="R0546e649ea0946a0" /><Relationship Type="http://schemas.openxmlformats.org/officeDocument/2006/relationships/slide" Target="/ppt/slides/slide2.xml" Id="Redd6d39d13914f16" /><Relationship Type="http://schemas.openxmlformats.org/officeDocument/2006/relationships/slide" Target="/ppt/slides/slide3.xml" Id="R515b85997fa24915" /><Relationship Type="http://schemas.openxmlformats.org/officeDocument/2006/relationships/slide" Target="/ppt/slides/slide4.xml" Id="Rd4d5e98796b14fb5" /><Relationship Type="http://schemas.openxmlformats.org/officeDocument/2006/relationships/slide" Target="/ppt/slides/slide5.xml" Id="R9dcfaa780d5f42fd" /><Relationship Type="http://schemas.openxmlformats.org/officeDocument/2006/relationships/slide" Target="/ppt/slides/slide6.xml" Id="R693977b2a2604fa6" /><Relationship Type="http://schemas.openxmlformats.org/officeDocument/2006/relationships/slide" Target="/ppt/slides/slide7.xml" Id="R63263fa8a826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c89efeb1c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f8e8337bb4204" /><Relationship Type="http://schemas.openxmlformats.org/officeDocument/2006/relationships/theme" Target="/ppt/slideMasters/theme/theme1.xml" Id="Rc43737a1a635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8f8e8337bb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ca8b2b0e9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cf036625d42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74566de18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8c7a5241a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66cc8315f4c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c14047ea342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34c7e1a7f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DRØBAK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DRØBAK ELEKTRISKE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34 673 959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12 610 259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90,3 %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KNUT-OLE HAUG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EKHOUGEN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Holterveien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11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980 433 994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