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143a99940748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7a4d1fceb44c85"/>
  </p:sldMasterIdLst>
  <p:sldIdLst>
    <p:sldId xmlns:r="http://schemas.openxmlformats.org/officeDocument/2006/relationships" id="256" r:id="R29432a43f7f747e0"/>
    <p:sldId xmlns:r="http://schemas.openxmlformats.org/officeDocument/2006/relationships" id="257" r:id="Rcabdddce642940a7"/>
    <p:sldId xmlns:r="http://schemas.openxmlformats.org/officeDocument/2006/relationships" id="258" r:id="Re0fd31b5cbc04728"/>
    <p:sldId xmlns:r="http://schemas.openxmlformats.org/officeDocument/2006/relationships" id="259" r:id="R6b26b542a6e34a40"/>
    <p:sldId xmlns:r="http://schemas.openxmlformats.org/officeDocument/2006/relationships" id="260" r:id="Ra9f3666caffc483d"/>
    <p:sldId xmlns:r="http://schemas.openxmlformats.org/officeDocument/2006/relationships" id="261" r:id="Rce09fe149c2343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a4d1fceb44c85" /><Relationship Type="http://schemas.openxmlformats.org/officeDocument/2006/relationships/slide" Target="/ppt/slides/slide1.xml" Id="R29432a43f7f747e0" /><Relationship Type="http://schemas.openxmlformats.org/officeDocument/2006/relationships/slide" Target="/ppt/slides/slide2.xml" Id="Rcabdddce642940a7" /><Relationship Type="http://schemas.openxmlformats.org/officeDocument/2006/relationships/slide" Target="/ppt/slides/slide3.xml" Id="Re0fd31b5cbc04728" /><Relationship Type="http://schemas.openxmlformats.org/officeDocument/2006/relationships/slide" Target="/ppt/slides/slide4.xml" Id="R6b26b542a6e34a40" /><Relationship Type="http://schemas.openxmlformats.org/officeDocument/2006/relationships/slide" Target="/ppt/slides/slide5.xml" Id="Ra9f3666caffc483d" /><Relationship Type="http://schemas.openxmlformats.org/officeDocument/2006/relationships/slide" Target="/ppt/slides/slide6.xml" Id="Rce09fe149c2343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96cff32ac4a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502f88ae14e91" /><Relationship Type="http://schemas.openxmlformats.org/officeDocument/2006/relationships/theme" Target="/ppt/slideMasters/theme/theme1.xml" Id="Rdd3d4124809448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5502f88ae14e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87e365df044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e6116d9f9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dd91e4acc4f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fc28bd97546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57a9254254c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96050571943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FRISCHSENTERET FOR SAMFUNNSØKONOMISK FORSKNING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FRISCHSENTERET FOR SAMFUNNSØKONOMISK FORSKNING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FRISCHSENTERET FOR SAMFUNNSØKONOMISK FORSKNING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FRISCHSENTERET FOR SAMFUNNSØKONOMISK FORSKNING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FRISCHSENTERET FOR SAMFUNNSØKONOMISK FORSKNING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FRISCHSENTERET FOR SAMFUNNSØKONOMISK FORSKNING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54 723 137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−1 239 762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4 228 387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25 212 019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84 820 526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FRISCHSENTERET FOR SAMFUNNSØKONOMISK FORSKNING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frisch@frisch.uio.no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www.frisch.uio.no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980 414 531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FRISCHSENTERET FOR SAMFUNNSØKONOMISK FORSKNING</a:t>
            </a:r>
          </a:p>
        </p:txBody>
      </p:sp>
    </p:spTree>
  </p:cSld>
  <p:clrMapOvr>
    <a:masterClrMapping xmlns:a="http://schemas.openxmlformats.org/drawingml/2006/main"/>
  </p:clrMapOvr>
</p:sld>
</file>