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01ca368734c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f6175f7aa40ae"/>
  </p:sldMasterIdLst>
  <p:sldIdLst>
    <p:sldId xmlns:r="http://schemas.openxmlformats.org/officeDocument/2006/relationships" id="256" r:id="R7dd3edd77f5f4a7c"/>
    <p:sldId xmlns:r="http://schemas.openxmlformats.org/officeDocument/2006/relationships" id="257" r:id="R52796ebff50d4e6a"/>
    <p:sldId xmlns:r="http://schemas.openxmlformats.org/officeDocument/2006/relationships" id="258" r:id="R6e01aa87eecc416b"/>
    <p:sldId xmlns:r="http://schemas.openxmlformats.org/officeDocument/2006/relationships" id="259" r:id="R02f2d9f28f694669"/>
    <p:sldId xmlns:r="http://schemas.openxmlformats.org/officeDocument/2006/relationships" id="260" r:id="Ra57ea3a6ab83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f6175f7aa40ae" /><Relationship Type="http://schemas.openxmlformats.org/officeDocument/2006/relationships/slide" Target="/ppt/slides/slide1.xml" Id="R7dd3edd77f5f4a7c" /><Relationship Type="http://schemas.openxmlformats.org/officeDocument/2006/relationships/slide" Target="/ppt/slides/slide2.xml" Id="R52796ebff50d4e6a" /><Relationship Type="http://schemas.openxmlformats.org/officeDocument/2006/relationships/slide" Target="/ppt/slides/slide3.xml" Id="R6e01aa87eecc416b" /><Relationship Type="http://schemas.openxmlformats.org/officeDocument/2006/relationships/slide" Target="/ppt/slides/slide4.xml" Id="R02f2d9f28f694669" /><Relationship Type="http://schemas.openxmlformats.org/officeDocument/2006/relationships/slide" Target="/ppt/slides/slide5.xml" Id="Ra57ea3a6ab83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426a4f523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85db55d934b1d" /><Relationship Type="http://schemas.openxmlformats.org/officeDocument/2006/relationships/theme" Target="/ppt/slideMasters/theme/theme1.xml" Id="Rfd180c7762c8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85db55d93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9b7cc04ad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06ec5f11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73a13cfe9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df8c05312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9b36d689c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WAPTECH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WAPTECH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WAPTECH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WAPTECH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WAPTECH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WAPTECH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WAPTECH INVEST AS</a:t>
            </a:r>
          </a:p>
        </p:txBody>
      </p:sp>
    </p:spTree>
  </p:cSld>
  <p:clrMapOvr>
    <a:masterClrMapping xmlns:a="http://schemas.openxmlformats.org/drawingml/2006/main"/>
  </p:clrMapOvr>
</p:sld>
</file>