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890c2d890540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7862e64fa54ca3"/>
  </p:sldMasterIdLst>
  <p:sldIdLst>
    <p:sldId xmlns:r="http://schemas.openxmlformats.org/officeDocument/2006/relationships" id="256" r:id="R6766f8595cfe4ba7"/>
    <p:sldId xmlns:r="http://schemas.openxmlformats.org/officeDocument/2006/relationships" id="257" r:id="Rd7da483d17334d96"/>
    <p:sldId xmlns:r="http://schemas.openxmlformats.org/officeDocument/2006/relationships" id="258" r:id="R3a57a152be1449e3"/>
    <p:sldId xmlns:r="http://schemas.openxmlformats.org/officeDocument/2006/relationships" id="259" r:id="R774a47c740b2427c"/>
    <p:sldId xmlns:r="http://schemas.openxmlformats.org/officeDocument/2006/relationships" id="260" r:id="Rdbc5e6bf502145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862e64fa54ca3" /><Relationship Type="http://schemas.openxmlformats.org/officeDocument/2006/relationships/slide" Target="/ppt/slides/slide1.xml" Id="R6766f8595cfe4ba7" /><Relationship Type="http://schemas.openxmlformats.org/officeDocument/2006/relationships/slide" Target="/ppt/slides/slide2.xml" Id="Rd7da483d17334d96" /><Relationship Type="http://schemas.openxmlformats.org/officeDocument/2006/relationships/slide" Target="/ppt/slides/slide3.xml" Id="R3a57a152be1449e3" /><Relationship Type="http://schemas.openxmlformats.org/officeDocument/2006/relationships/slide" Target="/ppt/slides/slide4.xml" Id="R774a47c740b2427c" /><Relationship Type="http://schemas.openxmlformats.org/officeDocument/2006/relationships/slide" Target="/ppt/slides/slide5.xml" Id="Rdbc5e6bf502145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f4aaa34c640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344c45d664478" /><Relationship Type="http://schemas.openxmlformats.org/officeDocument/2006/relationships/theme" Target="/ppt/slideMasters/theme/theme1.xml" Id="Rfa8518b67aa24c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b344c45d6644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85ad92f0641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513c8e5e7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49b6dfea541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15e871e1245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1833558fc42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FAGSENTERET I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FAGSENTERET I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980 412 822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FAGSENTERET I OSLO AS</a:t>
            </a:r>
          </a:p>
        </p:txBody>
      </p:sp>
    </p:spTree>
  </p:cSld>
  <p:clrMapOvr>
    <a:masterClrMapping xmlns:a="http://schemas.openxmlformats.org/drawingml/2006/main"/>
  </p:clrMapOvr>
</p:sld>
</file>