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4ea15f910a4b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91c2384124dfb"/>
  </p:sldMasterIdLst>
  <p:sldIdLst>
    <p:sldId xmlns:r="http://schemas.openxmlformats.org/officeDocument/2006/relationships" id="256" r:id="R1265110d68224fd0"/>
    <p:sldId xmlns:r="http://schemas.openxmlformats.org/officeDocument/2006/relationships" id="257" r:id="R4478aa9dd00b4703"/>
    <p:sldId xmlns:r="http://schemas.openxmlformats.org/officeDocument/2006/relationships" id="258" r:id="R5d4510276db1407d"/>
    <p:sldId xmlns:r="http://schemas.openxmlformats.org/officeDocument/2006/relationships" id="259" r:id="R5d3da68d73bd44a2"/>
    <p:sldId xmlns:r="http://schemas.openxmlformats.org/officeDocument/2006/relationships" id="260" r:id="Rc3064fe057b5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91c2384124dfb" /><Relationship Type="http://schemas.openxmlformats.org/officeDocument/2006/relationships/slide" Target="/ppt/slides/slide1.xml" Id="R1265110d68224fd0" /><Relationship Type="http://schemas.openxmlformats.org/officeDocument/2006/relationships/slide" Target="/ppt/slides/slide2.xml" Id="R4478aa9dd00b4703" /><Relationship Type="http://schemas.openxmlformats.org/officeDocument/2006/relationships/slide" Target="/ppt/slides/slide3.xml" Id="R5d4510276db1407d" /><Relationship Type="http://schemas.openxmlformats.org/officeDocument/2006/relationships/slide" Target="/ppt/slides/slide4.xml" Id="R5d3da68d73bd44a2" /><Relationship Type="http://schemas.openxmlformats.org/officeDocument/2006/relationships/slide" Target="/ppt/slides/slide5.xml" Id="Rc3064fe057b5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21e51c25c47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2c9752761437c" /><Relationship Type="http://schemas.openxmlformats.org/officeDocument/2006/relationships/theme" Target="/ppt/slideMasters/theme/theme1.xml" Id="Re2fc0d76762043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2c975276143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ad79cef57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895040b8640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b86dee13a43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682b587714b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6b052d1c7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MEDIEHUSET DIGITAL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MEDIEHUSET DIGITAL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980 409 767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MEDIEHUSET DIGITAL AS</a:t>
            </a:r>
          </a:p>
        </p:txBody>
      </p:sp>
    </p:spTree>
  </p:cSld>
  <p:clrMapOvr>
    <a:masterClrMapping xmlns:a="http://schemas.openxmlformats.org/drawingml/2006/main"/>
  </p:clrMapOvr>
</p:sld>
</file>