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4ccb73f26c4b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2bf9ce34a4e4e"/>
  </p:sldMasterIdLst>
  <p:sldIdLst>
    <p:sldId xmlns:r="http://schemas.openxmlformats.org/officeDocument/2006/relationships" id="256" r:id="R55b10e11d4dc4351"/>
    <p:sldId xmlns:r="http://schemas.openxmlformats.org/officeDocument/2006/relationships" id="257" r:id="Rc5ff7f61a0b44cd9"/>
    <p:sldId xmlns:r="http://schemas.openxmlformats.org/officeDocument/2006/relationships" id="258" r:id="R70b8364b387049f3"/>
    <p:sldId xmlns:r="http://schemas.openxmlformats.org/officeDocument/2006/relationships" id="259" r:id="R0270da68a26b4159"/>
    <p:sldId xmlns:r="http://schemas.openxmlformats.org/officeDocument/2006/relationships" id="260" r:id="Rf1b6a9c475d94bc5"/>
    <p:sldId xmlns:r="http://schemas.openxmlformats.org/officeDocument/2006/relationships" id="261" r:id="R3ed2a04c0bae4d19"/>
    <p:sldId xmlns:r="http://schemas.openxmlformats.org/officeDocument/2006/relationships" id="262" r:id="Re0218b95b8e5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2bf9ce34a4e4e" /><Relationship Type="http://schemas.openxmlformats.org/officeDocument/2006/relationships/slide" Target="/ppt/slides/slide1.xml" Id="R55b10e11d4dc4351" /><Relationship Type="http://schemas.openxmlformats.org/officeDocument/2006/relationships/slide" Target="/ppt/slides/slide2.xml" Id="Rc5ff7f61a0b44cd9" /><Relationship Type="http://schemas.openxmlformats.org/officeDocument/2006/relationships/slide" Target="/ppt/slides/slide3.xml" Id="R70b8364b387049f3" /><Relationship Type="http://schemas.openxmlformats.org/officeDocument/2006/relationships/slide" Target="/ppt/slides/slide4.xml" Id="R0270da68a26b4159" /><Relationship Type="http://schemas.openxmlformats.org/officeDocument/2006/relationships/slide" Target="/ppt/slides/slide5.xml" Id="Rf1b6a9c475d94bc5" /><Relationship Type="http://schemas.openxmlformats.org/officeDocument/2006/relationships/slide" Target="/ppt/slides/slide6.xml" Id="R3ed2a04c0bae4d19" /><Relationship Type="http://schemas.openxmlformats.org/officeDocument/2006/relationships/slide" Target="/ppt/slides/slide7.xml" Id="Re0218b95b8e5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7f5369c2740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82f557f6a48ad" /><Relationship Type="http://schemas.openxmlformats.org/officeDocument/2006/relationships/theme" Target="/ppt/slideMasters/theme/theme1.xml" Id="R9cf1f7ccc646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c82f557f6a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25f51fe6247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97d2f290445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17dd491fa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2a554b4454c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f8013f5db4a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608b6171943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d056d213e4e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