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ea3a7c181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1d4291e5445a0"/>
  </p:sldMasterIdLst>
  <p:sldIdLst>
    <p:sldId xmlns:r="http://schemas.openxmlformats.org/officeDocument/2006/relationships" id="256" r:id="R3277c35b25f5468f"/>
    <p:sldId xmlns:r="http://schemas.openxmlformats.org/officeDocument/2006/relationships" id="257" r:id="R309a63b1e4cb42fa"/>
    <p:sldId xmlns:r="http://schemas.openxmlformats.org/officeDocument/2006/relationships" id="258" r:id="Rcaec6ce4688249f7"/>
    <p:sldId xmlns:r="http://schemas.openxmlformats.org/officeDocument/2006/relationships" id="259" r:id="Rf6f6bc8a391e4734"/>
    <p:sldId xmlns:r="http://schemas.openxmlformats.org/officeDocument/2006/relationships" id="260" r:id="R6e6c838b1e4e4f3f"/>
    <p:sldId xmlns:r="http://schemas.openxmlformats.org/officeDocument/2006/relationships" id="261" r:id="Rb6c0f30d091e49fb"/>
    <p:sldId xmlns:r="http://schemas.openxmlformats.org/officeDocument/2006/relationships" id="262" r:id="Ra53be12de4cf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1d4291e5445a0" /><Relationship Type="http://schemas.openxmlformats.org/officeDocument/2006/relationships/slide" Target="/ppt/slides/slide1.xml" Id="R3277c35b25f5468f" /><Relationship Type="http://schemas.openxmlformats.org/officeDocument/2006/relationships/slide" Target="/ppt/slides/slide2.xml" Id="R309a63b1e4cb42fa" /><Relationship Type="http://schemas.openxmlformats.org/officeDocument/2006/relationships/slide" Target="/ppt/slides/slide3.xml" Id="Rcaec6ce4688249f7" /><Relationship Type="http://schemas.openxmlformats.org/officeDocument/2006/relationships/slide" Target="/ppt/slides/slide4.xml" Id="Rf6f6bc8a391e4734" /><Relationship Type="http://schemas.openxmlformats.org/officeDocument/2006/relationships/slide" Target="/ppt/slides/slide5.xml" Id="R6e6c838b1e4e4f3f" /><Relationship Type="http://schemas.openxmlformats.org/officeDocument/2006/relationships/slide" Target="/ppt/slides/slide6.xml" Id="Rb6c0f30d091e49fb" /><Relationship Type="http://schemas.openxmlformats.org/officeDocument/2006/relationships/slide" Target="/ppt/slides/slide7.xml" Id="Ra53be12de4cf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6aa49aeff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59423c40344df" /><Relationship Type="http://schemas.openxmlformats.org/officeDocument/2006/relationships/theme" Target="/ppt/slideMasters/theme/theme1.xml" Id="R8fe563805a0e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59423c403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452780ae42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2cddd8c7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a6e7eb74749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6b01645a3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c21775d98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783e393fc43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31cfb7be6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VENSMOEN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VENSMOEN EIENDOM AS ble etablert [år] og holder til i Røkland.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−985 222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10 730 700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11 999 590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 KOMMUNE TEKNISK DRIFT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8255 Røkland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stig@stadssalg.no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VENSMOEN EIENDOM AS</a:t>
            </a:r>
          </a:p>
        </p:txBody>
      </p:sp>
    </p:spTree>
  </p:cSld>
  <p:clrMapOvr>
    <a:masterClrMapping xmlns:a="http://schemas.openxmlformats.org/drawingml/2006/main"/>
  </p:clrMapOvr>
</p:sld>
</file>