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c9160e035c49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01d759fe91493b"/>
  </p:sldMasterIdLst>
  <p:sldIdLst>
    <p:sldId xmlns:r="http://schemas.openxmlformats.org/officeDocument/2006/relationships" id="256" r:id="R921a8ab33db34784"/>
    <p:sldId xmlns:r="http://schemas.openxmlformats.org/officeDocument/2006/relationships" id="257" r:id="R80a4e6a3ead14f84"/>
    <p:sldId xmlns:r="http://schemas.openxmlformats.org/officeDocument/2006/relationships" id="258" r:id="R4ac2a26d13c64003"/>
    <p:sldId xmlns:r="http://schemas.openxmlformats.org/officeDocument/2006/relationships" id="259" r:id="Ree9ef6fb71d549fc"/>
    <p:sldId xmlns:r="http://schemas.openxmlformats.org/officeDocument/2006/relationships" id="260" r:id="R7f448cf020de44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01d759fe91493b" /><Relationship Type="http://schemas.openxmlformats.org/officeDocument/2006/relationships/slide" Target="/ppt/slides/slide1.xml" Id="R921a8ab33db34784" /><Relationship Type="http://schemas.openxmlformats.org/officeDocument/2006/relationships/slide" Target="/ppt/slides/slide2.xml" Id="R80a4e6a3ead14f84" /><Relationship Type="http://schemas.openxmlformats.org/officeDocument/2006/relationships/slide" Target="/ppt/slides/slide3.xml" Id="R4ac2a26d13c64003" /><Relationship Type="http://schemas.openxmlformats.org/officeDocument/2006/relationships/slide" Target="/ppt/slides/slide4.xml" Id="Ree9ef6fb71d549fc" /><Relationship Type="http://schemas.openxmlformats.org/officeDocument/2006/relationships/slide" Target="/ppt/slides/slide5.xml" Id="R7f448cf020de44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c06212b74242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bc9d444fb448f" /><Relationship Type="http://schemas.openxmlformats.org/officeDocument/2006/relationships/theme" Target="/ppt/slideMasters/theme/theme1.xml" Id="Rf627891681dd4a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5bc9d444fb44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6af91a7d243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4f1b63bd642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9b026022b4e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74ee852e945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c5975b7bd44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SAKSENVIK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SAKSENVIK EIENDOM DA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Roger Jensen, Sjyveien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8253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ro-jens4@online.no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