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9e17a7e03d40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e67ffcfbed435e"/>
  </p:sldMasterIdLst>
  <p:sldIdLst>
    <p:sldId xmlns:r="http://schemas.openxmlformats.org/officeDocument/2006/relationships" id="256" r:id="R72d308a6065c4e0b"/>
    <p:sldId xmlns:r="http://schemas.openxmlformats.org/officeDocument/2006/relationships" id="257" r:id="R79d0274ec98b4270"/>
    <p:sldId xmlns:r="http://schemas.openxmlformats.org/officeDocument/2006/relationships" id="258" r:id="Rbd870762b3f44167"/>
    <p:sldId xmlns:r="http://schemas.openxmlformats.org/officeDocument/2006/relationships" id="259" r:id="Raad62a4170614707"/>
    <p:sldId xmlns:r="http://schemas.openxmlformats.org/officeDocument/2006/relationships" id="260" r:id="R07b86894f4ea4f6f"/>
    <p:sldId xmlns:r="http://schemas.openxmlformats.org/officeDocument/2006/relationships" id="261" r:id="R1569227e065043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e67ffcfbed435e" /><Relationship Type="http://schemas.openxmlformats.org/officeDocument/2006/relationships/slide" Target="/ppt/slides/slide1.xml" Id="R72d308a6065c4e0b" /><Relationship Type="http://schemas.openxmlformats.org/officeDocument/2006/relationships/slide" Target="/ppt/slides/slide2.xml" Id="R79d0274ec98b4270" /><Relationship Type="http://schemas.openxmlformats.org/officeDocument/2006/relationships/slide" Target="/ppt/slides/slide3.xml" Id="Rbd870762b3f44167" /><Relationship Type="http://schemas.openxmlformats.org/officeDocument/2006/relationships/slide" Target="/ppt/slides/slide4.xml" Id="Raad62a4170614707" /><Relationship Type="http://schemas.openxmlformats.org/officeDocument/2006/relationships/slide" Target="/ppt/slides/slide5.xml" Id="R07b86894f4ea4f6f" /><Relationship Type="http://schemas.openxmlformats.org/officeDocument/2006/relationships/slide" Target="/ppt/slides/slide6.xml" Id="R1569227e065043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8ce1c099648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5a0f957c14639" /><Relationship Type="http://schemas.openxmlformats.org/officeDocument/2006/relationships/theme" Target="/ppt/slideMasters/theme/theme1.xml" Id="Rcd73c4d0a2a04a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c5a0f957c146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36b3dd40948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fd6707f9f4f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6d78a411d4d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6ab86537f4d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f845033284b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5934dcb644b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GIMSØY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GIMSØY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GIMSØY INSTALLASJON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GIMSØY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GIMSØY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GIMSØY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10 703 438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400 019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282 941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2 594 373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5 251 115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GIMSØY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980 397 955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GIMSØY INSTALLASJON AS</a:t>
            </a:r>
          </a:p>
        </p:txBody>
      </p:sp>
    </p:spTree>
  </p:cSld>
  <p:clrMapOvr>
    <a:masterClrMapping xmlns:a="http://schemas.openxmlformats.org/drawingml/2006/main"/>
  </p:clrMapOvr>
</p:sld>
</file>