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be125cbb5844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32fc2e9d6248c8"/>
  </p:sldMasterIdLst>
  <p:sldIdLst>
    <p:sldId xmlns:r="http://schemas.openxmlformats.org/officeDocument/2006/relationships" id="256" r:id="R204e0b44e1364441"/>
    <p:sldId xmlns:r="http://schemas.openxmlformats.org/officeDocument/2006/relationships" id="257" r:id="Re5e533925f9842ee"/>
    <p:sldId xmlns:r="http://schemas.openxmlformats.org/officeDocument/2006/relationships" id="258" r:id="Rd6ba27aa479747e5"/>
    <p:sldId xmlns:r="http://schemas.openxmlformats.org/officeDocument/2006/relationships" id="259" r:id="R7d7abcc9d8d44b3e"/>
    <p:sldId xmlns:r="http://schemas.openxmlformats.org/officeDocument/2006/relationships" id="260" r:id="R48ddb5b1181348b7"/>
    <p:sldId xmlns:r="http://schemas.openxmlformats.org/officeDocument/2006/relationships" id="261" r:id="R80d0032f8d60411f"/>
    <p:sldId xmlns:r="http://schemas.openxmlformats.org/officeDocument/2006/relationships" id="262" r:id="R189cbfd175d745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32fc2e9d6248c8" /><Relationship Type="http://schemas.openxmlformats.org/officeDocument/2006/relationships/slide" Target="/ppt/slides/slide1.xml" Id="R204e0b44e1364441" /><Relationship Type="http://schemas.openxmlformats.org/officeDocument/2006/relationships/slide" Target="/ppt/slides/slide2.xml" Id="Re5e533925f9842ee" /><Relationship Type="http://schemas.openxmlformats.org/officeDocument/2006/relationships/slide" Target="/ppt/slides/slide3.xml" Id="Rd6ba27aa479747e5" /><Relationship Type="http://schemas.openxmlformats.org/officeDocument/2006/relationships/slide" Target="/ppt/slides/slide4.xml" Id="R7d7abcc9d8d44b3e" /><Relationship Type="http://schemas.openxmlformats.org/officeDocument/2006/relationships/slide" Target="/ppt/slides/slide5.xml" Id="R48ddb5b1181348b7" /><Relationship Type="http://schemas.openxmlformats.org/officeDocument/2006/relationships/slide" Target="/ppt/slides/slide6.xml" Id="R80d0032f8d60411f" /><Relationship Type="http://schemas.openxmlformats.org/officeDocument/2006/relationships/slide" Target="/ppt/slides/slide7.xml" Id="R189cbfd175d745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4beb8088304d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a88e4809b40e5" /><Relationship Type="http://schemas.openxmlformats.org/officeDocument/2006/relationships/theme" Target="/ppt/slideMasters/theme/theme1.xml" Id="Rd5bcb750fd9444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3a88e4809b40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51d3e9d814c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6e276926e44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efee39cfb44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b54e3972c4b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c4c75a29b42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870e57e9649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0e1e4b81b4d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ERIK RØNNEBERG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RØNNEBERG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4 173 730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28 712 405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29 580 421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LERFALD ELISABETH R  –  32,8 %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RØNNEBERG CHRISTOPHER E  –  32,8 %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RØNNEBERG KRISTINE ERDAL  –  32,8 %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RØNNEBERG ASTRID L ERDAL  –  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RØNNEBERG ASTRID L ERDAL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LERFALD ELISABETH R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Jegeråsen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980 394 549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