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feef56c77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a1c164b6c4be2"/>
  </p:sldMasterIdLst>
  <p:sldIdLst>
    <p:sldId xmlns:r="http://schemas.openxmlformats.org/officeDocument/2006/relationships" id="256" r:id="R79887ca41c0e41b8"/>
    <p:sldId xmlns:r="http://schemas.openxmlformats.org/officeDocument/2006/relationships" id="257" r:id="R7b9027da5d59401c"/>
    <p:sldId xmlns:r="http://schemas.openxmlformats.org/officeDocument/2006/relationships" id="258" r:id="Rfd4fe6e38abd4e20"/>
    <p:sldId xmlns:r="http://schemas.openxmlformats.org/officeDocument/2006/relationships" id="259" r:id="Rafa75c6232484959"/>
    <p:sldId xmlns:r="http://schemas.openxmlformats.org/officeDocument/2006/relationships" id="260" r:id="Re1e2899ac59149a2"/>
    <p:sldId xmlns:r="http://schemas.openxmlformats.org/officeDocument/2006/relationships" id="261" r:id="R73fc4ae9d14f422e"/>
    <p:sldId xmlns:r="http://schemas.openxmlformats.org/officeDocument/2006/relationships" id="262" r:id="R20fd881f5f1044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a1c164b6c4be2" /><Relationship Type="http://schemas.openxmlformats.org/officeDocument/2006/relationships/slide" Target="/ppt/slides/slide1.xml" Id="R79887ca41c0e41b8" /><Relationship Type="http://schemas.openxmlformats.org/officeDocument/2006/relationships/slide" Target="/ppt/slides/slide2.xml" Id="R7b9027da5d59401c" /><Relationship Type="http://schemas.openxmlformats.org/officeDocument/2006/relationships/slide" Target="/ppt/slides/slide3.xml" Id="Rfd4fe6e38abd4e20" /><Relationship Type="http://schemas.openxmlformats.org/officeDocument/2006/relationships/slide" Target="/ppt/slides/slide4.xml" Id="Rafa75c6232484959" /><Relationship Type="http://schemas.openxmlformats.org/officeDocument/2006/relationships/slide" Target="/ppt/slides/slide5.xml" Id="Re1e2899ac59149a2" /><Relationship Type="http://schemas.openxmlformats.org/officeDocument/2006/relationships/slide" Target="/ppt/slides/slide6.xml" Id="R73fc4ae9d14f422e" /><Relationship Type="http://schemas.openxmlformats.org/officeDocument/2006/relationships/slide" Target="/ppt/slides/slide7.xml" Id="R20fd881f5f1044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c7ae5af10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f9b598fdf4fd2" /><Relationship Type="http://schemas.openxmlformats.org/officeDocument/2006/relationships/theme" Target="/ppt/slideMasters/theme/theme1.xml" Id="Raf2cd1545950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f9b598fdf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b22aa263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be4caf29b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7e2d53e62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4c9031563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091b624e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4a79d4b8c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8b0012b42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TTC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9 066 557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201 208 067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584 416 345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692 698 019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INVEST AS  –  40,2 %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URBANSKI RICHARD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KAPITAL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LØKKE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980 391 981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