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ca54e5704b40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47ed46ec984d8e"/>
  </p:sldMasterIdLst>
  <p:sldIdLst>
    <p:sldId xmlns:r="http://schemas.openxmlformats.org/officeDocument/2006/relationships" id="256" r:id="R837593f28aa64942"/>
    <p:sldId xmlns:r="http://schemas.openxmlformats.org/officeDocument/2006/relationships" id="257" r:id="Rab463bb27a674c49"/>
    <p:sldId xmlns:r="http://schemas.openxmlformats.org/officeDocument/2006/relationships" id="258" r:id="Ref1291b0fbce427d"/>
    <p:sldId xmlns:r="http://schemas.openxmlformats.org/officeDocument/2006/relationships" id="259" r:id="R50f009d99fba4e3a"/>
    <p:sldId xmlns:r="http://schemas.openxmlformats.org/officeDocument/2006/relationships" id="260" r:id="R43079c0adc9c49a3"/>
    <p:sldId xmlns:r="http://schemas.openxmlformats.org/officeDocument/2006/relationships" id="261" r:id="Rbe1503ac24324202"/>
    <p:sldId xmlns:r="http://schemas.openxmlformats.org/officeDocument/2006/relationships" id="262" r:id="R6e877f732ac34b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47ed46ec984d8e" /><Relationship Type="http://schemas.openxmlformats.org/officeDocument/2006/relationships/slide" Target="/ppt/slides/slide1.xml" Id="R837593f28aa64942" /><Relationship Type="http://schemas.openxmlformats.org/officeDocument/2006/relationships/slide" Target="/ppt/slides/slide2.xml" Id="Rab463bb27a674c49" /><Relationship Type="http://schemas.openxmlformats.org/officeDocument/2006/relationships/slide" Target="/ppt/slides/slide3.xml" Id="Ref1291b0fbce427d" /><Relationship Type="http://schemas.openxmlformats.org/officeDocument/2006/relationships/slide" Target="/ppt/slides/slide4.xml" Id="R50f009d99fba4e3a" /><Relationship Type="http://schemas.openxmlformats.org/officeDocument/2006/relationships/slide" Target="/ppt/slides/slide5.xml" Id="R43079c0adc9c49a3" /><Relationship Type="http://schemas.openxmlformats.org/officeDocument/2006/relationships/slide" Target="/ppt/slides/slide6.xml" Id="Rbe1503ac24324202" /><Relationship Type="http://schemas.openxmlformats.org/officeDocument/2006/relationships/slide" Target="/ppt/slides/slide7.xml" Id="R6e877f732ac34b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6f82dee40b44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714e43f28475d" /><Relationship Type="http://schemas.openxmlformats.org/officeDocument/2006/relationships/theme" Target="/ppt/slideMasters/theme/theme1.xml" Id="R8fcb2474073546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e714e43f2847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135c9598a46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ca886e3dd45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7692c77334d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45a9857b740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0bec68ba944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ff6f28d5b4b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9bb8deac549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HEREID HUS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HEREID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HEREID HUS AS ble etablert [år] og holder til i Avaldsnes.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HEREID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HEREID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HEREID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61 513 683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1 730 953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1 551 502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3 835 763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22 384 896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HEREID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HEREID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HEREID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Industriområdet Bø Øst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4262 Avaldsnes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82 40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980 386 791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HEREID HUS AS</a:t>
            </a:r>
          </a:p>
        </p:txBody>
      </p:sp>
    </p:spTree>
  </p:cSld>
  <p:clrMapOvr>
    <a:masterClrMapping xmlns:a="http://schemas.openxmlformats.org/drawingml/2006/main"/>
  </p:clrMapOvr>
</p:sld>
</file>