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fe7e0996fcb43f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8dae1c084b4c01"/>
  </p:sldMasterIdLst>
  <p:sldIdLst>
    <p:sldId xmlns:r="http://schemas.openxmlformats.org/officeDocument/2006/relationships" id="256" r:id="Re9484f42d1504247"/>
    <p:sldId xmlns:r="http://schemas.openxmlformats.org/officeDocument/2006/relationships" id="257" r:id="R46d8d6526105484f"/>
    <p:sldId xmlns:r="http://schemas.openxmlformats.org/officeDocument/2006/relationships" id="258" r:id="R0f1bce5d26dd45df"/>
    <p:sldId xmlns:r="http://schemas.openxmlformats.org/officeDocument/2006/relationships" id="259" r:id="Re75147a21a46484f"/>
    <p:sldId xmlns:r="http://schemas.openxmlformats.org/officeDocument/2006/relationships" id="260" r:id="R0df64560eecc492a"/>
    <p:sldId xmlns:r="http://schemas.openxmlformats.org/officeDocument/2006/relationships" id="261" r:id="R2d83faa2856946ca"/>
    <p:sldId xmlns:r="http://schemas.openxmlformats.org/officeDocument/2006/relationships" id="262" r:id="R6c4d58ce4aec4dd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8dae1c084b4c01" /><Relationship Type="http://schemas.openxmlformats.org/officeDocument/2006/relationships/slide" Target="/ppt/slides/slide1.xml" Id="Re9484f42d1504247" /><Relationship Type="http://schemas.openxmlformats.org/officeDocument/2006/relationships/slide" Target="/ppt/slides/slide2.xml" Id="R46d8d6526105484f" /><Relationship Type="http://schemas.openxmlformats.org/officeDocument/2006/relationships/slide" Target="/ppt/slides/slide3.xml" Id="R0f1bce5d26dd45df" /><Relationship Type="http://schemas.openxmlformats.org/officeDocument/2006/relationships/slide" Target="/ppt/slides/slide4.xml" Id="Re75147a21a46484f" /><Relationship Type="http://schemas.openxmlformats.org/officeDocument/2006/relationships/slide" Target="/ppt/slides/slide5.xml" Id="R0df64560eecc492a" /><Relationship Type="http://schemas.openxmlformats.org/officeDocument/2006/relationships/slide" Target="/ppt/slides/slide6.xml" Id="R2d83faa2856946ca" /><Relationship Type="http://schemas.openxmlformats.org/officeDocument/2006/relationships/slide" Target="/ppt/slides/slide7.xml" Id="R6c4d58ce4aec4dd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12b156baf64b6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f09f9effde47e6" /><Relationship Type="http://schemas.openxmlformats.org/officeDocument/2006/relationships/theme" Target="/ppt/slideMasters/theme/theme1.xml" Id="Raaef153cf8b64f8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af09f9effde47e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68c5bddbd3480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2256ec15154b5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ecdc2a463741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289d0dde7f416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e2c6ed1aaa4d5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989c82c85d402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91430c7f5f4ba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RINGALM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RINGALM AS ble etablert [år] og holder til i Næroset.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333 913 000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5 336 000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148 756 000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287 896 000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VIKEN SKOG SA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ALMENNINGSSAGA AS  –  34,0 %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BORREGAARD AS  –  15,0 %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Åsmarkvegen 840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2364 Næroset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34 97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firmapost@ringalm.no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www.ringalm.no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980 386 708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