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32eb79b27847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7da18f74814bef"/>
  </p:sldMasterIdLst>
  <p:sldIdLst>
    <p:sldId xmlns:r="http://schemas.openxmlformats.org/officeDocument/2006/relationships" id="256" r:id="R77ae663ba03a4d8f"/>
    <p:sldId xmlns:r="http://schemas.openxmlformats.org/officeDocument/2006/relationships" id="257" r:id="R5cfbddd162074be8"/>
    <p:sldId xmlns:r="http://schemas.openxmlformats.org/officeDocument/2006/relationships" id="258" r:id="R5049bf3ea37e4a20"/>
    <p:sldId xmlns:r="http://schemas.openxmlformats.org/officeDocument/2006/relationships" id="259" r:id="R5bfe2eb6fe9f4fe0"/>
    <p:sldId xmlns:r="http://schemas.openxmlformats.org/officeDocument/2006/relationships" id="260" r:id="Raa05c7151e964f13"/>
    <p:sldId xmlns:r="http://schemas.openxmlformats.org/officeDocument/2006/relationships" id="261" r:id="Raa93608b6a3546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7da18f74814bef" /><Relationship Type="http://schemas.openxmlformats.org/officeDocument/2006/relationships/slide" Target="/ppt/slides/slide1.xml" Id="R77ae663ba03a4d8f" /><Relationship Type="http://schemas.openxmlformats.org/officeDocument/2006/relationships/slide" Target="/ppt/slides/slide2.xml" Id="R5cfbddd162074be8" /><Relationship Type="http://schemas.openxmlformats.org/officeDocument/2006/relationships/slide" Target="/ppt/slides/slide3.xml" Id="R5049bf3ea37e4a20" /><Relationship Type="http://schemas.openxmlformats.org/officeDocument/2006/relationships/slide" Target="/ppt/slides/slide4.xml" Id="R5bfe2eb6fe9f4fe0" /><Relationship Type="http://schemas.openxmlformats.org/officeDocument/2006/relationships/slide" Target="/ppt/slides/slide5.xml" Id="Raa05c7151e964f13" /><Relationship Type="http://schemas.openxmlformats.org/officeDocument/2006/relationships/slide" Target="/ppt/slides/slide6.xml" Id="Raa93608b6a3546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395924cb647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f1e6253d8d4074" /><Relationship Type="http://schemas.openxmlformats.org/officeDocument/2006/relationships/theme" Target="/ppt/slideMasters/theme/theme1.xml" Id="R2f9155934563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f1e6253d8d40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f630ae22241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20137f4104c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53678590b49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a54e780dc4a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015a81e7c46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ec1afe4964c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