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1c58aaaa3142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669759ad0d4bd9"/>
  </p:sldMasterIdLst>
  <p:sldIdLst>
    <p:sldId xmlns:r="http://schemas.openxmlformats.org/officeDocument/2006/relationships" id="256" r:id="Rdc205f09b9c54ff8"/>
    <p:sldId xmlns:r="http://schemas.openxmlformats.org/officeDocument/2006/relationships" id="257" r:id="R13a1305dbe544dfc"/>
    <p:sldId xmlns:r="http://schemas.openxmlformats.org/officeDocument/2006/relationships" id="258" r:id="Rfcbf9fd542e243a8"/>
    <p:sldId xmlns:r="http://schemas.openxmlformats.org/officeDocument/2006/relationships" id="259" r:id="Re6cc6bdd41f1442a"/>
    <p:sldId xmlns:r="http://schemas.openxmlformats.org/officeDocument/2006/relationships" id="260" r:id="R58fb772e44ce4950"/>
    <p:sldId xmlns:r="http://schemas.openxmlformats.org/officeDocument/2006/relationships" id="261" r:id="R7de2671c396d4636"/>
    <p:sldId xmlns:r="http://schemas.openxmlformats.org/officeDocument/2006/relationships" id="262" r:id="R71f8a3dc3cf844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669759ad0d4bd9" /><Relationship Type="http://schemas.openxmlformats.org/officeDocument/2006/relationships/slide" Target="/ppt/slides/slide1.xml" Id="Rdc205f09b9c54ff8" /><Relationship Type="http://schemas.openxmlformats.org/officeDocument/2006/relationships/slide" Target="/ppt/slides/slide2.xml" Id="R13a1305dbe544dfc" /><Relationship Type="http://schemas.openxmlformats.org/officeDocument/2006/relationships/slide" Target="/ppt/slides/slide3.xml" Id="Rfcbf9fd542e243a8" /><Relationship Type="http://schemas.openxmlformats.org/officeDocument/2006/relationships/slide" Target="/ppt/slides/slide4.xml" Id="Re6cc6bdd41f1442a" /><Relationship Type="http://schemas.openxmlformats.org/officeDocument/2006/relationships/slide" Target="/ppt/slides/slide5.xml" Id="R58fb772e44ce4950" /><Relationship Type="http://schemas.openxmlformats.org/officeDocument/2006/relationships/slide" Target="/ppt/slides/slide6.xml" Id="R7de2671c396d4636" /><Relationship Type="http://schemas.openxmlformats.org/officeDocument/2006/relationships/slide" Target="/ppt/slides/slide7.xml" Id="R71f8a3dc3cf844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4bf7aed1ef45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a153660b34f1b" /><Relationship Type="http://schemas.openxmlformats.org/officeDocument/2006/relationships/theme" Target="/ppt/slideMasters/theme/theme1.xml" Id="Rbfbd693f73854b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6a153660b34f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e2168dfbc49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3972c846741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948b40ec543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ce74e5a0147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ed095cedc48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e6619c5ae49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58214258649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METHUSALEM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METHUSALEM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METHUSALEM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METHUSALEM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METHUSALEM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METHUSALEM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1 971 153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17 324 324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17 381 080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METHUSALEM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UNDERHAUG KANU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UNDERHAUG NIELSEN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NJÅL UNDERHAUG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HEGGHEIM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UNDERHAUG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METHUSALEM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Rektor Sælands veg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77 97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980 385 337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METHUSALEM AS</a:t>
            </a:r>
          </a:p>
        </p:txBody>
      </p:sp>
    </p:spTree>
  </p:cSld>
  <p:clrMapOvr>
    <a:masterClrMapping xmlns:a="http://schemas.openxmlformats.org/drawingml/2006/main"/>
  </p:clrMapOvr>
</p:sld>
</file>