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54d3f749b74b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c80d3312624d5f"/>
  </p:sldMasterIdLst>
  <p:sldIdLst>
    <p:sldId xmlns:r="http://schemas.openxmlformats.org/officeDocument/2006/relationships" id="256" r:id="Rca9d60958af24b47"/>
    <p:sldId xmlns:r="http://schemas.openxmlformats.org/officeDocument/2006/relationships" id="257" r:id="R01db35e546424dc9"/>
    <p:sldId xmlns:r="http://schemas.openxmlformats.org/officeDocument/2006/relationships" id="258" r:id="Rc81ad81006cd4b84"/>
    <p:sldId xmlns:r="http://schemas.openxmlformats.org/officeDocument/2006/relationships" id="259" r:id="R2583572be4b04aca"/>
    <p:sldId xmlns:r="http://schemas.openxmlformats.org/officeDocument/2006/relationships" id="260" r:id="R6de92f41618d40d6"/>
    <p:sldId xmlns:r="http://schemas.openxmlformats.org/officeDocument/2006/relationships" id="261" r:id="Rc46aab9ef67a46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80d3312624d5f" /><Relationship Type="http://schemas.openxmlformats.org/officeDocument/2006/relationships/slide" Target="/ppt/slides/slide1.xml" Id="Rca9d60958af24b47" /><Relationship Type="http://schemas.openxmlformats.org/officeDocument/2006/relationships/slide" Target="/ppt/slides/slide2.xml" Id="R01db35e546424dc9" /><Relationship Type="http://schemas.openxmlformats.org/officeDocument/2006/relationships/slide" Target="/ppt/slides/slide3.xml" Id="Rc81ad81006cd4b84" /><Relationship Type="http://schemas.openxmlformats.org/officeDocument/2006/relationships/slide" Target="/ppt/slides/slide4.xml" Id="R2583572be4b04aca" /><Relationship Type="http://schemas.openxmlformats.org/officeDocument/2006/relationships/slide" Target="/ppt/slides/slide5.xml" Id="R6de92f41618d40d6" /><Relationship Type="http://schemas.openxmlformats.org/officeDocument/2006/relationships/slide" Target="/ppt/slides/slide6.xml" Id="Rc46aab9ef67a46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5c1f1c68dd4f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cb87117934362" /><Relationship Type="http://schemas.openxmlformats.org/officeDocument/2006/relationships/theme" Target="/ppt/slideMasters/theme/theme1.xml" Id="Reb89b8db490d48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cb871179343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d214b04e5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456b3c7cb48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da1dc6bdc41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6334a187b46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1958524cb49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2293b4854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146 631 913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