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a1ea5a148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ec88973704bb4"/>
  </p:sldMasterIdLst>
  <p:sldIdLst>
    <p:sldId xmlns:r="http://schemas.openxmlformats.org/officeDocument/2006/relationships" id="256" r:id="R6d2f96acbe4546c1"/>
    <p:sldId xmlns:r="http://schemas.openxmlformats.org/officeDocument/2006/relationships" id="257" r:id="R0365f495f00745d6"/>
    <p:sldId xmlns:r="http://schemas.openxmlformats.org/officeDocument/2006/relationships" id="258" r:id="R21a0e06b7b364134"/>
    <p:sldId xmlns:r="http://schemas.openxmlformats.org/officeDocument/2006/relationships" id="259" r:id="R40b5bed9597a42bb"/>
    <p:sldId xmlns:r="http://schemas.openxmlformats.org/officeDocument/2006/relationships" id="260" r:id="Rcf180fde97614e4a"/>
    <p:sldId xmlns:r="http://schemas.openxmlformats.org/officeDocument/2006/relationships" id="261" r:id="R2f50a173767e47e1"/>
    <p:sldId xmlns:r="http://schemas.openxmlformats.org/officeDocument/2006/relationships" id="262" r:id="Re93e5b30d77b4c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ec88973704bb4" /><Relationship Type="http://schemas.openxmlformats.org/officeDocument/2006/relationships/slide" Target="/ppt/slides/slide1.xml" Id="R6d2f96acbe4546c1" /><Relationship Type="http://schemas.openxmlformats.org/officeDocument/2006/relationships/slide" Target="/ppt/slides/slide2.xml" Id="R0365f495f00745d6" /><Relationship Type="http://schemas.openxmlformats.org/officeDocument/2006/relationships/slide" Target="/ppt/slides/slide3.xml" Id="R21a0e06b7b364134" /><Relationship Type="http://schemas.openxmlformats.org/officeDocument/2006/relationships/slide" Target="/ppt/slides/slide4.xml" Id="R40b5bed9597a42bb" /><Relationship Type="http://schemas.openxmlformats.org/officeDocument/2006/relationships/slide" Target="/ppt/slides/slide5.xml" Id="Rcf180fde97614e4a" /><Relationship Type="http://schemas.openxmlformats.org/officeDocument/2006/relationships/slide" Target="/ppt/slides/slide6.xml" Id="R2f50a173767e47e1" /><Relationship Type="http://schemas.openxmlformats.org/officeDocument/2006/relationships/slide" Target="/ppt/slides/slide7.xml" Id="Re93e5b30d77b4c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c2bba6f00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62ba120443bb" /><Relationship Type="http://schemas.openxmlformats.org/officeDocument/2006/relationships/theme" Target="/ppt/slideMasters/theme/theme1.xml" Id="Rb015adfe1d0e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262ba1204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4dfd1f0dd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646b6b888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69428561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1682b0ff2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b221550fd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68b73cf4b47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0e93f960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HERSLETH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HERSLETH HOLDING AS ble etablert [år] og holder til i Sperrebotn.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1 761 077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40 212 756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41 408 482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 HERSLETH HOLDING AS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HERTO HOLDING AS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HERSLETH THORLEIF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Våkveien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1591 Sperrebotn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