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8f845669c643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31c6fb25644b28"/>
  </p:sldMasterIdLst>
  <p:sldIdLst>
    <p:sldId xmlns:r="http://schemas.openxmlformats.org/officeDocument/2006/relationships" id="256" r:id="R3cd2f68065084a0c"/>
    <p:sldId xmlns:r="http://schemas.openxmlformats.org/officeDocument/2006/relationships" id="257" r:id="R748cba2f6f5a492d"/>
    <p:sldId xmlns:r="http://schemas.openxmlformats.org/officeDocument/2006/relationships" id="258" r:id="R142173f1d5e84b7c"/>
    <p:sldId xmlns:r="http://schemas.openxmlformats.org/officeDocument/2006/relationships" id="259" r:id="R7b8f4b434afd4845"/>
    <p:sldId xmlns:r="http://schemas.openxmlformats.org/officeDocument/2006/relationships" id="260" r:id="R54a9ecbf51cc45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1c6fb25644b28" /><Relationship Type="http://schemas.openxmlformats.org/officeDocument/2006/relationships/slide" Target="/ppt/slides/slide1.xml" Id="R3cd2f68065084a0c" /><Relationship Type="http://schemas.openxmlformats.org/officeDocument/2006/relationships/slide" Target="/ppt/slides/slide2.xml" Id="R748cba2f6f5a492d" /><Relationship Type="http://schemas.openxmlformats.org/officeDocument/2006/relationships/slide" Target="/ppt/slides/slide3.xml" Id="R142173f1d5e84b7c" /><Relationship Type="http://schemas.openxmlformats.org/officeDocument/2006/relationships/slide" Target="/ppt/slides/slide4.xml" Id="R7b8f4b434afd4845" /><Relationship Type="http://schemas.openxmlformats.org/officeDocument/2006/relationships/slide" Target="/ppt/slides/slide5.xml" Id="R54a9ecbf51cc45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5c1bcfb8514d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2cb01be814580" /><Relationship Type="http://schemas.openxmlformats.org/officeDocument/2006/relationships/theme" Target="/ppt/slideMasters/theme/theme1.xml" Id="R9f4ded032e6c40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52cb01be81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8ad781a994e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895d2542449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1b09298784a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b9d65a2af4e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eff7a080a44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TRELASTEN TVEDESTRAND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TRELASTEN TVEDESTRAND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980 378 608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