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57ec762e6c4e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0425e77d6a432c"/>
  </p:sldMasterIdLst>
  <p:sldIdLst>
    <p:sldId xmlns:r="http://schemas.openxmlformats.org/officeDocument/2006/relationships" id="256" r:id="R122b0d5910ab442f"/>
    <p:sldId xmlns:r="http://schemas.openxmlformats.org/officeDocument/2006/relationships" id="257" r:id="Re4aca8015fd44aea"/>
    <p:sldId xmlns:r="http://schemas.openxmlformats.org/officeDocument/2006/relationships" id="258" r:id="Ra9a05fbb2fc346d4"/>
    <p:sldId xmlns:r="http://schemas.openxmlformats.org/officeDocument/2006/relationships" id="259" r:id="Rcfcc4efe7cfa4cd6"/>
    <p:sldId xmlns:r="http://schemas.openxmlformats.org/officeDocument/2006/relationships" id="260" r:id="R02d2317fac634152"/>
    <p:sldId xmlns:r="http://schemas.openxmlformats.org/officeDocument/2006/relationships" id="261" r:id="R5c32a29ad9504da1"/>
    <p:sldId xmlns:r="http://schemas.openxmlformats.org/officeDocument/2006/relationships" id="262" r:id="Rba6aad1bdca74e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0425e77d6a432c" /><Relationship Type="http://schemas.openxmlformats.org/officeDocument/2006/relationships/slide" Target="/ppt/slides/slide1.xml" Id="R122b0d5910ab442f" /><Relationship Type="http://schemas.openxmlformats.org/officeDocument/2006/relationships/slide" Target="/ppt/slides/slide2.xml" Id="Re4aca8015fd44aea" /><Relationship Type="http://schemas.openxmlformats.org/officeDocument/2006/relationships/slide" Target="/ppt/slides/slide3.xml" Id="Ra9a05fbb2fc346d4" /><Relationship Type="http://schemas.openxmlformats.org/officeDocument/2006/relationships/slide" Target="/ppt/slides/slide4.xml" Id="Rcfcc4efe7cfa4cd6" /><Relationship Type="http://schemas.openxmlformats.org/officeDocument/2006/relationships/slide" Target="/ppt/slides/slide5.xml" Id="R02d2317fac634152" /><Relationship Type="http://schemas.openxmlformats.org/officeDocument/2006/relationships/slide" Target="/ppt/slides/slide6.xml" Id="R5c32a29ad9504da1" /><Relationship Type="http://schemas.openxmlformats.org/officeDocument/2006/relationships/slide" Target="/ppt/slides/slide7.xml" Id="Rba6aad1bdca74e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c8ee6b11143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ac78c0b4a4e95" /><Relationship Type="http://schemas.openxmlformats.org/officeDocument/2006/relationships/theme" Target="/ppt/slideMasters/theme/theme1.xml" Id="R5d579c014f674f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9ac78c0b4a4e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06092fe1b47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0b83743454c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d434a9c3d4a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0ef908b114b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eabaf875c4a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531e1b3f846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f911a66ae4d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HAUGEN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56 513 448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1 888 309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1 904 070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11 623 882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15 726 311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TRINE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Stupulvegen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10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kiwilom@ngbutikk.net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980 378 233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