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f98f295a5741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4ed1efc6124e1f"/>
  </p:sldMasterIdLst>
  <p:sldIdLst>
    <p:sldId xmlns:r="http://schemas.openxmlformats.org/officeDocument/2006/relationships" id="256" r:id="R7f4ff69934074d67"/>
    <p:sldId xmlns:r="http://schemas.openxmlformats.org/officeDocument/2006/relationships" id="257" r:id="Rb66ef7a294e14973"/>
    <p:sldId xmlns:r="http://schemas.openxmlformats.org/officeDocument/2006/relationships" id="258" r:id="R9147907b0a8741d4"/>
    <p:sldId xmlns:r="http://schemas.openxmlformats.org/officeDocument/2006/relationships" id="259" r:id="Rcbf3d6bfc282490b"/>
    <p:sldId xmlns:r="http://schemas.openxmlformats.org/officeDocument/2006/relationships" id="260" r:id="Re24143d1313b4d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4ed1efc6124e1f" /><Relationship Type="http://schemas.openxmlformats.org/officeDocument/2006/relationships/slide" Target="/ppt/slides/slide1.xml" Id="R7f4ff69934074d67" /><Relationship Type="http://schemas.openxmlformats.org/officeDocument/2006/relationships/slide" Target="/ppt/slides/slide2.xml" Id="Rb66ef7a294e14973" /><Relationship Type="http://schemas.openxmlformats.org/officeDocument/2006/relationships/slide" Target="/ppt/slides/slide3.xml" Id="R9147907b0a8741d4" /><Relationship Type="http://schemas.openxmlformats.org/officeDocument/2006/relationships/slide" Target="/ppt/slides/slide4.xml" Id="Rcbf3d6bfc282490b" /><Relationship Type="http://schemas.openxmlformats.org/officeDocument/2006/relationships/slide" Target="/ppt/slides/slide5.xml" Id="Re24143d1313b4d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5fac42d86d4d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214d71f9345ab" /><Relationship Type="http://schemas.openxmlformats.org/officeDocument/2006/relationships/theme" Target="/ppt/slideMasters/theme/theme1.xml" Id="R66133c4363ca42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9214d71f9345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0e563ec4a43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cef8f055640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0df162b9341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f7d9e20444b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eb42c3c4a4a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LIENGA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980 361 721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