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00aebdfa5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6f37dd3d94fba"/>
  </p:sldMasterIdLst>
  <p:sldIdLst>
    <p:sldId xmlns:r="http://schemas.openxmlformats.org/officeDocument/2006/relationships" id="256" r:id="Rced9ae13b51645f9"/>
    <p:sldId xmlns:r="http://schemas.openxmlformats.org/officeDocument/2006/relationships" id="257" r:id="R11641226e98e4985"/>
    <p:sldId xmlns:r="http://schemas.openxmlformats.org/officeDocument/2006/relationships" id="258" r:id="Rcda8084732e84dfc"/>
    <p:sldId xmlns:r="http://schemas.openxmlformats.org/officeDocument/2006/relationships" id="259" r:id="R472c5eca7be844c5"/>
    <p:sldId xmlns:r="http://schemas.openxmlformats.org/officeDocument/2006/relationships" id="260" r:id="R265a83c1e3504950"/>
    <p:sldId xmlns:r="http://schemas.openxmlformats.org/officeDocument/2006/relationships" id="261" r:id="R4fa57106761e406b"/>
    <p:sldId xmlns:r="http://schemas.openxmlformats.org/officeDocument/2006/relationships" id="262" r:id="R647793d9da17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6f37dd3d94fba" /><Relationship Type="http://schemas.openxmlformats.org/officeDocument/2006/relationships/slide" Target="/ppt/slides/slide1.xml" Id="Rced9ae13b51645f9" /><Relationship Type="http://schemas.openxmlformats.org/officeDocument/2006/relationships/slide" Target="/ppt/slides/slide2.xml" Id="R11641226e98e4985" /><Relationship Type="http://schemas.openxmlformats.org/officeDocument/2006/relationships/slide" Target="/ppt/slides/slide3.xml" Id="Rcda8084732e84dfc" /><Relationship Type="http://schemas.openxmlformats.org/officeDocument/2006/relationships/slide" Target="/ppt/slides/slide4.xml" Id="R472c5eca7be844c5" /><Relationship Type="http://schemas.openxmlformats.org/officeDocument/2006/relationships/slide" Target="/ppt/slides/slide5.xml" Id="R265a83c1e3504950" /><Relationship Type="http://schemas.openxmlformats.org/officeDocument/2006/relationships/slide" Target="/ppt/slides/slide6.xml" Id="R4fa57106761e406b" /><Relationship Type="http://schemas.openxmlformats.org/officeDocument/2006/relationships/slide" Target="/ppt/slides/slide7.xml" Id="R647793d9da17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d4b0ccfc0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53904cef24bad" /><Relationship Type="http://schemas.openxmlformats.org/officeDocument/2006/relationships/theme" Target="/ppt/slideMasters/theme/theme1.xml" Id="Rfcd585462452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53904cef24b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6c3d4de9f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af243519c4b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ce6ea7248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fe7a0f9c6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3c2d5b79b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3a693fb914b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554ababa4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